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8"/>
  </p:notesMasterIdLst>
  <p:handoutMasterIdLst>
    <p:handoutMasterId r:id="rId29"/>
  </p:handoutMasterIdLst>
  <p:sldIdLst>
    <p:sldId id="312" r:id="rId5"/>
    <p:sldId id="316" r:id="rId6"/>
    <p:sldId id="361" r:id="rId7"/>
    <p:sldId id="363" r:id="rId8"/>
    <p:sldId id="355" r:id="rId9"/>
    <p:sldId id="360" r:id="rId10"/>
    <p:sldId id="359" r:id="rId11"/>
    <p:sldId id="358" r:id="rId12"/>
    <p:sldId id="347" r:id="rId13"/>
    <p:sldId id="349" r:id="rId14"/>
    <p:sldId id="348" r:id="rId15"/>
    <p:sldId id="350" r:id="rId16"/>
    <p:sldId id="351" r:id="rId17"/>
    <p:sldId id="362" r:id="rId18"/>
    <p:sldId id="352" r:id="rId19"/>
    <p:sldId id="353" r:id="rId20"/>
    <p:sldId id="357" r:id="rId21"/>
    <p:sldId id="364" r:id="rId22"/>
    <p:sldId id="354" r:id="rId23"/>
    <p:sldId id="367" r:id="rId24"/>
    <p:sldId id="335" r:id="rId25"/>
    <p:sldId id="366" r:id="rId26"/>
    <p:sldId id="36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E5EF"/>
    <a:srgbClr val="D2EADB"/>
    <a:srgbClr val="DC48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52ADC6-0398-402A-AE93-2938355FD11D}" v="38" dt="2025-06-25T12:28:04.7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23" autoAdjust="0"/>
    <p:restoredTop sz="94717" autoAdjust="0"/>
  </p:normalViewPr>
  <p:slideViewPr>
    <p:cSldViewPr snapToGrid="0">
      <p:cViewPr varScale="1">
        <p:scale>
          <a:sx n="76" d="100"/>
          <a:sy n="76" d="100"/>
        </p:scale>
        <p:origin x="256" y="56"/>
      </p:cViewPr>
      <p:guideLst/>
    </p:cSldViewPr>
  </p:slideViewPr>
  <p:outlineViewPr>
    <p:cViewPr>
      <p:scale>
        <a:sx n="33" d="100"/>
        <a:sy n="33" d="100"/>
      </p:scale>
      <p:origin x="0" y="-3480"/>
    </p:cViewPr>
  </p:outlineViewPr>
  <p:notesTextViewPr>
    <p:cViewPr>
      <p:scale>
        <a:sx n="1" d="1"/>
        <a:sy n="1" d="1"/>
      </p:scale>
      <p:origin x="0" y="0"/>
    </p:cViewPr>
  </p:notesTextViewPr>
  <p:sorterViewPr>
    <p:cViewPr>
      <p:scale>
        <a:sx n="100" d="100"/>
        <a:sy n="100" d="100"/>
      </p:scale>
      <p:origin x="0" y="-1522"/>
    </p:cViewPr>
  </p:sorterViewPr>
  <p:notesViewPr>
    <p:cSldViewPr snapToGrid="0">
      <p:cViewPr varScale="1">
        <p:scale>
          <a:sx n="62" d="100"/>
          <a:sy n="62" d="100"/>
        </p:scale>
        <p:origin x="2266"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27DE2F-2B7F-4D07-8BE4-CE26AAB333D4}" type="doc">
      <dgm:prSet loTypeId="urn:microsoft.com/office/officeart/2018/5/layout/IconLeafLabelList" loCatId="icon" qsTypeId="urn:microsoft.com/office/officeart/2005/8/quickstyle/simple1" qsCatId="simple" csTypeId="urn:microsoft.com/office/officeart/2018/5/colors/Iconchunking_neutralbg_colorful1" csCatId="colorful" phldr="1"/>
      <dgm:spPr/>
      <dgm:t>
        <a:bodyPr/>
        <a:lstStyle/>
        <a:p>
          <a:endParaRPr lang="en-AU"/>
        </a:p>
      </dgm:t>
    </dgm:pt>
    <dgm:pt modelId="{9AAF2BC3-CBC0-490A-B203-FC97AC9029F2}">
      <dgm:prSet phldrT="[Text]"/>
      <dgm:spPr/>
      <dgm:t>
        <a:bodyPr/>
        <a:lstStyle/>
        <a:p>
          <a:pPr>
            <a:lnSpc>
              <a:spcPct val="100000"/>
            </a:lnSpc>
            <a:defRPr cap="all"/>
          </a:pPr>
          <a:r>
            <a:rPr lang="en-AU" noProof="0" dirty="0"/>
            <a:t>Selecting the most popular artists ensures high ticket demand, directly impacting revenue potential.</a:t>
          </a:r>
        </a:p>
      </dgm:t>
    </dgm:pt>
    <dgm:pt modelId="{45A2DBCF-C336-4B91-B1EA-EBB0942C5593}" type="parTrans" cxnId="{33894FEB-65BB-41B4-A5CC-278C2A0D5AC3}">
      <dgm:prSet/>
      <dgm:spPr/>
      <dgm:t>
        <a:bodyPr/>
        <a:lstStyle/>
        <a:p>
          <a:endParaRPr lang="en-AU"/>
        </a:p>
      </dgm:t>
    </dgm:pt>
    <dgm:pt modelId="{4D9BE606-44DF-4E42-B9AB-BB2A93018091}" type="sibTrans" cxnId="{33894FEB-65BB-41B4-A5CC-278C2A0D5AC3}">
      <dgm:prSet/>
      <dgm:spPr/>
      <dgm:t>
        <a:bodyPr/>
        <a:lstStyle/>
        <a:p>
          <a:endParaRPr lang="en-AU"/>
        </a:p>
      </dgm:t>
    </dgm:pt>
    <dgm:pt modelId="{257EB5BB-5224-4FE2-8AAE-4547D5E45333}">
      <dgm:prSet phldrT="[Text]"/>
      <dgm:spPr/>
      <dgm:t>
        <a:bodyPr/>
        <a:lstStyle/>
        <a:p>
          <a:pPr>
            <a:lnSpc>
              <a:spcPct val="100000"/>
            </a:lnSpc>
            <a:defRPr cap="all"/>
          </a:pPr>
          <a:r>
            <a:rPr lang="en-AU" noProof="0" dirty="0"/>
            <a:t>Featuring top artists increases the likelihood of audience enjoyment, engagement and encourages repeat attendance.</a:t>
          </a:r>
        </a:p>
      </dgm:t>
    </dgm:pt>
    <dgm:pt modelId="{2943CED7-371C-4B15-BBBF-FD80B17A740F}" type="parTrans" cxnId="{B1829941-2811-40BB-91C2-7F4933DFED63}">
      <dgm:prSet/>
      <dgm:spPr/>
      <dgm:t>
        <a:bodyPr/>
        <a:lstStyle/>
        <a:p>
          <a:endParaRPr lang="en-AU"/>
        </a:p>
      </dgm:t>
    </dgm:pt>
    <dgm:pt modelId="{40C46FD1-DD25-4AAD-8816-C794A8F97EF7}" type="sibTrans" cxnId="{B1829941-2811-40BB-91C2-7F4933DFED63}">
      <dgm:prSet/>
      <dgm:spPr/>
      <dgm:t>
        <a:bodyPr/>
        <a:lstStyle/>
        <a:p>
          <a:endParaRPr lang="en-AU"/>
        </a:p>
      </dgm:t>
    </dgm:pt>
    <dgm:pt modelId="{AD0FA404-6CDE-4DF0-8195-610BF430BD77}">
      <dgm:prSet phldrT="[Text]"/>
      <dgm:spPr/>
      <dgm:t>
        <a:bodyPr/>
        <a:lstStyle/>
        <a:p>
          <a:pPr>
            <a:lnSpc>
              <a:spcPct val="100000"/>
            </a:lnSpc>
            <a:defRPr cap="all"/>
          </a:pPr>
          <a:r>
            <a:rPr lang="en-AU" noProof="0" dirty="0"/>
            <a:t>Higher audience engagement can attract more sponsors and create valuable brand partnerships.</a:t>
          </a:r>
        </a:p>
      </dgm:t>
    </dgm:pt>
    <dgm:pt modelId="{647CDE21-948C-42FB-9A92-02CE169F04BB}" type="parTrans" cxnId="{346E7F16-1E70-419F-9258-8A013F5ABE57}">
      <dgm:prSet/>
      <dgm:spPr/>
      <dgm:t>
        <a:bodyPr/>
        <a:lstStyle/>
        <a:p>
          <a:endParaRPr lang="en-AU"/>
        </a:p>
      </dgm:t>
    </dgm:pt>
    <dgm:pt modelId="{E9C5C738-40E6-4A22-94C2-C8837F1B897A}" type="sibTrans" cxnId="{346E7F16-1E70-419F-9258-8A013F5ABE57}">
      <dgm:prSet/>
      <dgm:spPr/>
      <dgm:t>
        <a:bodyPr/>
        <a:lstStyle/>
        <a:p>
          <a:endParaRPr lang="en-AU"/>
        </a:p>
      </dgm:t>
    </dgm:pt>
    <dgm:pt modelId="{C67C83AF-76D0-4403-9FA2-A4E3D486337C}">
      <dgm:prSet phldrT="[Text]"/>
      <dgm:spPr/>
      <dgm:t>
        <a:bodyPr/>
        <a:lstStyle/>
        <a:p>
          <a:pPr>
            <a:lnSpc>
              <a:spcPct val="100000"/>
            </a:lnSpc>
            <a:defRPr cap="all"/>
          </a:pPr>
          <a:r>
            <a:rPr lang="en-AU" noProof="0" dirty="0"/>
            <a:t>Gain a competitive edge by leveraging data to identify trends and audience preferences.</a:t>
          </a:r>
        </a:p>
      </dgm:t>
    </dgm:pt>
    <dgm:pt modelId="{F970EF2A-EEC3-4158-9DE7-E0183AB30BC4}" type="parTrans" cxnId="{34149D64-D4A8-440C-A925-7A350AA67BFD}">
      <dgm:prSet/>
      <dgm:spPr/>
      <dgm:t>
        <a:bodyPr/>
        <a:lstStyle/>
        <a:p>
          <a:endParaRPr lang="en-AU"/>
        </a:p>
      </dgm:t>
    </dgm:pt>
    <dgm:pt modelId="{D8BE708E-8ED3-40DB-8167-F5925E1EDDAF}" type="sibTrans" cxnId="{34149D64-D4A8-440C-A925-7A350AA67BFD}">
      <dgm:prSet/>
      <dgm:spPr/>
      <dgm:t>
        <a:bodyPr/>
        <a:lstStyle/>
        <a:p>
          <a:endParaRPr lang="en-AU"/>
        </a:p>
      </dgm:t>
    </dgm:pt>
    <dgm:pt modelId="{A2ABAED0-34F1-44B7-AC08-6AC362B43BFF}">
      <dgm:prSet phldrT="[Text]"/>
      <dgm:spPr/>
      <dgm:t>
        <a:bodyPr/>
        <a:lstStyle/>
        <a:p>
          <a:pPr>
            <a:lnSpc>
              <a:spcPct val="100000"/>
            </a:lnSpc>
            <a:defRPr cap="all"/>
          </a:pPr>
          <a:r>
            <a:rPr lang="en-AU" noProof="0" dirty="0"/>
            <a:t>The actionable insights found from this project can refine future event strategies, improving artist selections and overall concert experiences.</a:t>
          </a:r>
        </a:p>
      </dgm:t>
    </dgm:pt>
    <dgm:pt modelId="{FF62B4E0-EABF-4165-8AC4-96A56ACB3E25}" type="parTrans" cxnId="{D19CC1FD-7ADD-4878-9B30-723CA530304F}">
      <dgm:prSet/>
      <dgm:spPr/>
      <dgm:t>
        <a:bodyPr/>
        <a:lstStyle/>
        <a:p>
          <a:endParaRPr lang="en-AU"/>
        </a:p>
      </dgm:t>
    </dgm:pt>
    <dgm:pt modelId="{8CBC5323-7FC5-41C8-BC78-B74CB4CF7CB5}" type="sibTrans" cxnId="{D19CC1FD-7ADD-4878-9B30-723CA530304F}">
      <dgm:prSet/>
      <dgm:spPr/>
      <dgm:t>
        <a:bodyPr/>
        <a:lstStyle/>
        <a:p>
          <a:endParaRPr lang="en-AU"/>
        </a:p>
      </dgm:t>
    </dgm:pt>
    <dgm:pt modelId="{9221DAA7-E5BE-4E8E-85C3-93977A708FF6}" type="pres">
      <dgm:prSet presAssocID="{0D27DE2F-2B7F-4D07-8BE4-CE26AAB333D4}" presName="root" presStyleCnt="0">
        <dgm:presLayoutVars>
          <dgm:dir/>
          <dgm:resizeHandles val="exact"/>
        </dgm:presLayoutVars>
      </dgm:prSet>
      <dgm:spPr/>
    </dgm:pt>
    <dgm:pt modelId="{E92BF68D-6D62-46AF-8B6C-CF9C79389F36}" type="pres">
      <dgm:prSet presAssocID="{9AAF2BC3-CBC0-490A-B203-FC97AC9029F2}" presName="compNode" presStyleCnt="0"/>
      <dgm:spPr/>
    </dgm:pt>
    <dgm:pt modelId="{E4FA7DDB-DAA0-4887-9405-F9D48E41D5D6}" type="pres">
      <dgm:prSet presAssocID="{9AAF2BC3-CBC0-490A-B203-FC97AC9029F2}" presName="iconBgRect" presStyleLbl="bgShp" presStyleIdx="0" presStyleCnt="5"/>
      <dgm:spPr>
        <a:prstGeom prst="round2DiagRect">
          <a:avLst>
            <a:gd name="adj1" fmla="val 29727"/>
            <a:gd name="adj2" fmla="val 0"/>
          </a:avLst>
        </a:prstGeom>
      </dgm:spPr>
    </dgm:pt>
    <dgm:pt modelId="{F3CC9847-05A2-4869-BECD-8488A87F5C46}" type="pres">
      <dgm:prSet presAssocID="{9AAF2BC3-CBC0-490A-B203-FC97AC9029F2}" presName="iconRect" presStyleLbl="node1" presStyleIdx="0" presStyleCnt="5"/>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Flying Money with solid fill"/>
        </a:ext>
      </dgm:extLst>
    </dgm:pt>
    <dgm:pt modelId="{AC4BE162-7C3C-4F5D-AE5D-47C060EA5C7C}" type="pres">
      <dgm:prSet presAssocID="{9AAF2BC3-CBC0-490A-B203-FC97AC9029F2}" presName="spaceRect" presStyleCnt="0"/>
      <dgm:spPr/>
    </dgm:pt>
    <dgm:pt modelId="{CBF974F1-3B77-4DC5-9C54-C59FD4AD9431}" type="pres">
      <dgm:prSet presAssocID="{9AAF2BC3-CBC0-490A-B203-FC97AC9029F2}" presName="textRect" presStyleLbl="revTx" presStyleIdx="0" presStyleCnt="5">
        <dgm:presLayoutVars>
          <dgm:chMax val="1"/>
          <dgm:chPref val="1"/>
        </dgm:presLayoutVars>
      </dgm:prSet>
      <dgm:spPr/>
    </dgm:pt>
    <dgm:pt modelId="{BC573115-6117-4470-B7DD-A625E7D3BD6C}" type="pres">
      <dgm:prSet presAssocID="{4D9BE606-44DF-4E42-B9AB-BB2A93018091}" presName="sibTrans" presStyleCnt="0"/>
      <dgm:spPr/>
    </dgm:pt>
    <dgm:pt modelId="{5009C93D-0BF8-473C-A7DE-8EB08C222EAE}" type="pres">
      <dgm:prSet presAssocID="{257EB5BB-5224-4FE2-8AAE-4547D5E45333}" presName="compNode" presStyleCnt="0"/>
      <dgm:spPr/>
    </dgm:pt>
    <dgm:pt modelId="{08AB975C-415E-43B4-88AD-CFA446C4A22D}" type="pres">
      <dgm:prSet presAssocID="{257EB5BB-5224-4FE2-8AAE-4547D5E45333}" presName="iconBgRect" presStyleLbl="bgShp" presStyleIdx="1" presStyleCnt="5"/>
      <dgm:spPr>
        <a:prstGeom prst="round2DiagRect">
          <a:avLst>
            <a:gd name="adj1" fmla="val 29727"/>
            <a:gd name="adj2" fmla="val 0"/>
          </a:avLst>
        </a:prstGeom>
      </dgm:spPr>
    </dgm:pt>
    <dgm:pt modelId="{9671E403-02DD-4E77-919C-CD3B67E6B084}" type="pres">
      <dgm:prSet presAssocID="{257EB5BB-5224-4FE2-8AAE-4547D5E4533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J"/>
        </a:ext>
      </dgm:extLst>
    </dgm:pt>
    <dgm:pt modelId="{FF243E79-57CB-4982-B54F-83E5E2A075AC}" type="pres">
      <dgm:prSet presAssocID="{257EB5BB-5224-4FE2-8AAE-4547D5E45333}" presName="spaceRect" presStyleCnt="0"/>
      <dgm:spPr/>
    </dgm:pt>
    <dgm:pt modelId="{368C4A05-1515-4955-BCFC-11CF484809AD}" type="pres">
      <dgm:prSet presAssocID="{257EB5BB-5224-4FE2-8AAE-4547D5E45333}" presName="textRect" presStyleLbl="revTx" presStyleIdx="1" presStyleCnt="5">
        <dgm:presLayoutVars>
          <dgm:chMax val="1"/>
          <dgm:chPref val="1"/>
        </dgm:presLayoutVars>
      </dgm:prSet>
      <dgm:spPr/>
    </dgm:pt>
    <dgm:pt modelId="{10D27DB5-E7E0-4273-B7FA-A2235922163C}" type="pres">
      <dgm:prSet presAssocID="{40C46FD1-DD25-4AAD-8816-C794A8F97EF7}" presName="sibTrans" presStyleCnt="0"/>
      <dgm:spPr/>
    </dgm:pt>
    <dgm:pt modelId="{70E5C067-2DEA-4AF9-9AD0-2CD6FB71576F}" type="pres">
      <dgm:prSet presAssocID="{AD0FA404-6CDE-4DF0-8195-610BF430BD77}" presName="compNode" presStyleCnt="0"/>
      <dgm:spPr/>
    </dgm:pt>
    <dgm:pt modelId="{0E96083A-5597-41A7-AE7F-31BEA1709673}" type="pres">
      <dgm:prSet presAssocID="{AD0FA404-6CDE-4DF0-8195-610BF430BD77}" presName="iconBgRect" presStyleLbl="bgShp" presStyleIdx="2" presStyleCnt="5"/>
      <dgm:spPr>
        <a:prstGeom prst="round2DiagRect">
          <a:avLst>
            <a:gd name="adj1" fmla="val 29727"/>
            <a:gd name="adj2" fmla="val 0"/>
          </a:avLst>
        </a:prstGeom>
      </dgm:spPr>
    </dgm:pt>
    <dgm:pt modelId="{FD1AEF65-0E15-4FF2-8600-0DC25BD44B56}" type="pres">
      <dgm:prSet presAssocID="{AD0FA404-6CDE-4DF0-8195-610BF430BD77}"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egaphone"/>
        </a:ext>
      </dgm:extLst>
    </dgm:pt>
    <dgm:pt modelId="{17A98C63-B66E-47C7-A909-B0ED94BF1CD6}" type="pres">
      <dgm:prSet presAssocID="{AD0FA404-6CDE-4DF0-8195-610BF430BD77}" presName="spaceRect" presStyleCnt="0"/>
      <dgm:spPr/>
    </dgm:pt>
    <dgm:pt modelId="{CB241624-A529-4946-AE33-05E39E509BE2}" type="pres">
      <dgm:prSet presAssocID="{AD0FA404-6CDE-4DF0-8195-610BF430BD77}" presName="textRect" presStyleLbl="revTx" presStyleIdx="2" presStyleCnt="5">
        <dgm:presLayoutVars>
          <dgm:chMax val="1"/>
          <dgm:chPref val="1"/>
        </dgm:presLayoutVars>
      </dgm:prSet>
      <dgm:spPr/>
    </dgm:pt>
    <dgm:pt modelId="{FC5E07E4-FCB4-4F68-AF3F-039B153F74C3}" type="pres">
      <dgm:prSet presAssocID="{E9C5C738-40E6-4A22-94C2-C8837F1B897A}" presName="sibTrans" presStyleCnt="0"/>
      <dgm:spPr/>
    </dgm:pt>
    <dgm:pt modelId="{1A05A932-9CE5-4D2E-9E80-EF30AFCCB600}" type="pres">
      <dgm:prSet presAssocID="{C67C83AF-76D0-4403-9FA2-A4E3D486337C}" presName="compNode" presStyleCnt="0"/>
      <dgm:spPr/>
    </dgm:pt>
    <dgm:pt modelId="{A688CACA-1FF7-4796-9122-846951EE1C43}" type="pres">
      <dgm:prSet presAssocID="{C67C83AF-76D0-4403-9FA2-A4E3D486337C}" presName="iconBgRect" presStyleLbl="bgShp" presStyleIdx="3" presStyleCnt="5"/>
      <dgm:spPr>
        <a:prstGeom prst="round2DiagRect">
          <a:avLst>
            <a:gd name="adj1" fmla="val 29727"/>
            <a:gd name="adj2" fmla="val 0"/>
          </a:avLst>
        </a:prstGeom>
      </dgm:spPr>
    </dgm:pt>
    <dgm:pt modelId="{9754062A-A6F0-45F4-B89F-5194AD08F4C0}" type="pres">
      <dgm:prSet presAssocID="{C67C83AF-76D0-4403-9FA2-A4E3D486337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arget Audience"/>
        </a:ext>
      </dgm:extLst>
    </dgm:pt>
    <dgm:pt modelId="{5D7FB8C5-22FB-4A9C-BFAE-4C13242B7A0B}" type="pres">
      <dgm:prSet presAssocID="{C67C83AF-76D0-4403-9FA2-A4E3D486337C}" presName="spaceRect" presStyleCnt="0"/>
      <dgm:spPr/>
    </dgm:pt>
    <dgm:pt modelId="{A9ECA943-F7A8-4030-9A3E-2D90A685D330}" type="pres">
      <dgm:prSet presAssocID="{C67C83AF-76D0-4403-9FA2-A4E3D486337C}" presName="textRect" presStyleLbl="revTx" presStyleIdx="3" presStyleCnt="5">
        <dgm:presLayoutVars>
          <dgm:chMax val="1"/>
          <dgm:chPref val="1"/>
        </dgm:presLayoutVars>
      </dgm:prSet>
      <dgm:spPr/>
    </dgm:pt>
    <dgm:pt modelId="{0C8E5E8A-A39D-4A5A-BC7C-5DDDA4A68957}" type="pres">
      <dgm:prSet presAssocID="{D8BE708E-8ED3-40DB-8167-F5925E1EDDAF}" presName="sibTrans" presStyleCnt="0"/>
      <dgm:spPr/>
    </dgm:pt>
    <dgm:pt modelId="{249388D4-B249-4055-AFBC-E0660F2437B6}" type="pres">
      <dgm:prSet presAssocID="{A2ABAED0-34F1-44B7-AC08-6AC362B43BFF}" presName="compNode" presStyleCnt="0"/>
      <dgm:spPr/>
    </dgm:pt>
    <dgm:pt modelId="{8FE3D21F-2320-46EE-82FA-0C26A9961BD0}" type="pres">
      <dgm:prSet presAssocID="{A2ABAED0-34F1-44B7-AC08-6AC362B43BFF}" presName="iconBgRect" presStyleLbl="bgShp" presStyleIdx="4" presStyleCnt="5"/>
      <dgm:spPr>
        <a:prstGeom prst="round2DiagRect">
          <a:avLst>
            <a:gd name="adj1" fmla="val 29727"/>
            <a:gd name="adj2" fmla="val 0"/>
          </a:avLst>
        </a:prstGeom>
      </dgm:spPr>
    </dgm:pt>
    <dgm:pt modelId="{3038E6B2-27DF-4B5D-9687-8F0C0B290FDC}" type="pres">
      <dgm:prSet presAssocID="{A2ABAED0-34F1-44B7-AC08-6AC362B43BFF}" presName="iconRect" presStyleLbl="node1" presStyleIdx="4" presStyleCnt="5"/>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Bar graph with upward trend with solid fill"/>
        </a:ext>
      </dgm:extLst>
    </dgm:pt>
    <dgm:pt modelId="{C3C878E1-5EF8-47F6-A58C-AC3C9ADAF725}" type="pres">
      <dgm:prSet presAssocID="{A2ABAED0-34F1-44B7-AC08-6AC362B43BFF}" presName="spaceRect" presStyleCnt="0"/>
      <dgm:spPr/>
    </dgm:pt>
    <dgm:pt modelId="{78EFA0D9-3625-4394-A67A-C45FDE12506A}" type="pres">
      <dgm:prSet presAssocID="{A2ABAED0-34F1-44B7-AC08-6AC362B43BFF}" presName="textRect" presStyleLbl="revTx" presStyleIdx="4" presStyleCnt="5">
        <dgm:presLayoutVars>
          <dgm:chMax val="1"/>
          <dgm:chPref val="1"/>
        </dgm:presLayoutVars>
      </dgm:prSet>
      <dgm:spPr/>
    </dgm:pt>
  </dgm:ptLst>
  <dgm:cxnLst>
    <dgm:cxn modelId="{346E7F16-1E70-419F-9258-8A013F5ABE57}" srcId="{0D27DE2F-2B7F-4D07-8BE4-CE26AAB333D4}" destId="{AD0FA404-6CDE-4DF0-8195-610BF430BD77}" srcOrd="2" destOrd="0" parTransId="{647CDE21-948C-42FB-9A92-02CE169F04BB}" sibTransId="{E9C5C738-40E6-4A22-94C2-C8837F1B897A}"/>
    <dgm:cxn modelId="{AAC5462B-59FE-4FEB-88C3-F9A0E2AD9EB3}" type="presOf" srcId="{C67C83AF-76D0-4403-9FA2-A4E3D486337C}" destId="{A9ECA943-F7A8-4030-9A3E-2D90A685D330}" srcOrd="0" destOrd="0" presId="urn:microsoft.com/office/officeart/2018/5/layout/IconLeafLabelList"/>
    <dgm:cxn modelId="{B1829941-2811-40BB-91C2-7F4933DFED63}" srcId="{0D27DE2F-2B7F-4D07-8BE4-CE26AAB333D4}" destId="{257EB5BB-5224-4FE2-8AAE-4547D5E45333}" srcOrd="1" destOrd="0" parTransId="{2943CED7-371C-4B15-BBBF-FD80B17A740F}" sibTransId="{40C46FD1-DD25-4AAD-8816-C794A8F97EF7}"/>
    <dgm:cxn modelId="{34149D64-D4A8-440C-A925-7A350AA67BFD}" srcId="{0D27DE2F-2B7F-4D07-8BE4-CE26AAB333D4}" destId="{C67C83AF-76D0-4403-9FA2-A4E3D486337C}" srcOrd="3" destOrd="0" parTransId="{F970EF2A-EEC3-4158-9DE7-E0183AB30BC4}" sibTransId="{D8BE708E-8ED3-40DB-8167-F5925E1EDDAF}"/>
    <dgm:cxn modelId="{5FC1FB68-4AF9-4BFC-BE99-995F0BD01480}" type="presOf" srcId="{0D27DE2F-2B7F-4D07-8BE4-CE26AAB333D4}" destId="{9221DAA7-E5BE-4E8E-85C3-93977A708FF6}" srcOrd="0" destOrd="0" presId="urn:microsoft.com/office/officeart/2018/5/layout/IconLeafLabelList"/>
    <dgm:cxn modelId="{57EFD39E-100C-4E05-ADC8-D8A9D9E632F8}" type="presOf" srcId="{AD0FA404-6CDE-4DF0-8195-610BF430BD77}" destId="{CB241624-A529-4946-AE33-05E39E509BE2}" srcOrd="0" destOrd="0" presId="urn:microsoft.com/office/officeart/2018/5/layout/IconLeafLabelList"/>
    <dgm:cxn modelId="{B166EEA6-E641-414B-B6F2-1183CFC37512}" type="presOf" srcId="{A2ABAED0-34F1-44B7-AC08-6AC362B43BFF}" destId="{78EFA0D9-3625-4394-A67A-C45FDE12506A}" srcOrd="0" destOrd="0" presId="urn:microsoft.com/office/officeart/2018/5/layout/IconLeafLabelList"/>
    <dgm:cxn modelId="{C50B3EB9-559C-43A4-A46F-643E4E0747F0}" type="presOf" srcId="{9AAF2BC3-CBC0-490A-B203-FC97AC9029F2}" destId="{CBF974F1-3B77-4DC5-9C54-C59FD4AD9431}" srcOrd="0" destOrd="0" presId="urn:microsoft.com/office/officeart/2018/5/layout/IconLeafLabelList"/>
    <dgm:cxn modelId="{33894FEB-65BB-41B4-A5CC-278C2A0D5AC3}" srcId="{0D27DE2F-2B7F-4D07-8BE4-CE26AAB333D4}" destId="{9AAF2BC3-CBC0-490A-B203-FC97AC9029F2}" srcOrd="0" destOrd="0" parTransId="{45A2DBCF-C336-4B91-B1EA-EBB0942C5593}" sibTransId="{4D9BE606-44DF-4E42-B9AB-BB2A93018091}"/>
    <dgm:cxn modelId="{EF2549FD-1E18-47AD-AE5B-B0900A5FE7C5}" type="presOf" srcId="{257EB5BB-5224-4FE2-8AAE-4547D5E45333}" destId="{368C4A05-1515-4955-BCFC-11CF484809AD}" srcOrd="0" destOrd="0" presId="urn:microsoft.com/office/officeart/2018/5/layout/IconLeafLabelList"/>
    <dgm:cxn modelId="{D19CC1FD-7ADD-4878-9B30-723CA530304F}" srcId="{0D27DE2F-2B7F-4D07-8BE4-CE26AAB333D4}" destId="{A2ABAED0-34F1-44B7-AC08-6AC362B43BFF}" srcOrd="4" destOrd="0" parTransId="{FF62B4E0-EABF-4165-8AC4-96A56ACB3E25}" sibTransId="{8CBC5323-7FC5-41C8-BC78-B74CB4CF7CB5}"/>
    <dgm:cxn modelId="{5E627C68-A174-471B-A57C-56CCE14DB7D9}" type="presParOf" srcId="{9221DAA7-E5BE-4E8E-85C3-93977A708FF6}" destId="{E92BF68D-6D62-46AF-8B6C-CF9C79389F36}" srcOrd="0" destOrd="0" presId="urn:microsoft.com/office/officeart/2018/5/layout/IconLeafLabelList"/>
    <dgm:cxn modelId="{DB419188-C6CF-4888-8E28-64C248EE54A6}" type="presParOf" srcId="{E92BF68D-6D62-46AF-8B6C-CF9C79389F36}" destId="{E4FA7DDB-DAA0-4887-9405-F9D48E41D5D6}" srcOrd="0" destOrd="0" presId="urn:microsoft.com/office/officeart/2018/5/layout/IconLeafLabelList"/>
    <dgm:cxn modelId="{69186AA3-0F5C-4AEF-B670-ED9FFBF6E952}" type="presParOf" srcId="{E92BF68D-6D62-46AF-8B6C-CF9C79389F36}" destId="{F3CC9847-05A2-4869-BECD-8488A87F5C46}" srcOrd="1" destOrd="0" presId="urn:microsoft.com/office/officeart/2018/5/layout/IconLeafLabelList"/>
    <dgm:cxn modelId="{158DB9A2-7B69-4A2A-BDB5-AE39BA4AD2E0}" type="presParOf" srcId="{E92BF68D-6D62-46AF-8B6C-CF9C79389F36}" destId="{AC4BE162-7C3C-4F5D-AE5D-47C060EA5C7C}" srcOrd="2" destOrd="0" presId="urn:microsoft.com/office/officeart/2018/5/layout/IconLeafLabelList"/>
    <dgm:cxn modelId="{D6F8E901-F04E-48F6-9685-3D34E8C49546}" type="presParOf" srcId="{E92BF68D-6D62-46AF-8B6C-CF9C79389F36}" destId="{CBF974F1-3B77-4DC5-9C54-C59FD4AD9431}" srcOrd="3" destOrd="0" presId="urn:microsoft.com/office/officeart/2018/5/layout/IconLeafLabelList"/>
    <dgm:cxn modelId="{BDD23590-D584-42A7-A512-03BC2A302C15}" type="presParOf" srcId="{9221DAA7-E5BE-4E8E-85C3-93977A708FF6}" destId="{BC573115-6117-4470-B7DD-A625E7D3BD6C}" srcOrd="1" destOrd="0" presId="urn:microsoft.com/office/officeart/2018/5/layout/IconLeafLabelList"/>
    <dgm:cxn modelId="{DCE8A535-932F-4EB6-84EE-B8E2B544D5B3}" type="presParOf" srcId="{9221DAA7-E5BE-4E8E-85C3-93977A708FF6}" destId="{5009C93D-0BF8-473C-A7DE-8EB08C222EAE}" srcOrd="2" destOrd="0" presId="urn:microsoft.com/office/officeart/2018/5/layout/IconLeafLabelList"/>
    <dgm:cxn modelId="{539F15B8-1088-4593-8D0F-0E1727AB852D}" type="presParOf" srcId="{5009C93D-0BF8-473C-A7DE-8EB08C222EAE}" destId="{08AB975C-415E-43B4-88AD-CFA446C4A22D}" srcOrd="0" destOrd="0" presId="urn:microsoft.com/office/officeart/2018/5/layout/IconLeafLabelList"/>
    <dgm:cxn modelId="{EAEE01D5-0A33-45CC-89BF-F9931152FA9D}" type="presParOf" srcId="{5009C93D-0BF8-473C-A7DE-8EB08C222EAE}" destId="{9671E403-02DD-4E77-919C-CD3B67E6B084}" srcOrd="1" destOrd="0" presId="urn:microsoft.com/office/officeart/2018/5/layout/IconLeafLabelList"/>
    <dgm:cxn modelId="{810FDF53-091D-4119-9523-6D92086B3851}" type="presParOf" srcId="{5009C93D-0BF8-473C-A7DE-8EB08C222EAE}" destId="{FF243E79-57CB-4982-B54F-83E5E2A075AC}" srcOrd="2" destOrd="0" presId="urn:microsoft.com/office/officeart/2018/5/layout/IconLeafLabelList"/>
    <dgm:cxn modelId="{011AE7BD-0F45-47E2-B29D-C9192A81C1FF}" type="presParOf" srcId="{5009C93D-0BF8-473C-A7DE-8EB08C222EAE}" destId="{368C4A05-1515-4955-BCFC-11CF484809AD}" srcOrd="3" destOrd="0" presId="urn:microsoft.com/office/officeart/2018/5/layout/IconLeafLabelList"/>
    <dgm:cxn modelId="{FAC4DCB1-0C6D-4175-AEA0-43C81D74217E}" type="presParOf" srcId="{9221DAA7-E5BE-4E8E-85C3-93977A708FF6}" destId="{10D27DB5-E7E0-4273-B7FA-A2235922163C}" srcOrd="3" destOrd="0" presId="urn:microsoft.com/office/officeart/2018/5/layout/IconLeafLabelList"/>
    <dgm:cxn modelId="{D706C455-9351-4459-9F35-D1B146029D29}" type="presParOf" srcId="{9221DAA7-E5BE-4E8E-85C3-93977A708FF6}" destId="{70E5C067-2DEA-4AF9-9AD0-2CD6FB71576F}" srcOrd="4" destOrd="0" presId="urn:microsoft.com/office/officeart/2018/5/layout/IconLeafLabelList"/>
    <dgm:cxn modelId="{B55BE6A2-3BC6-45F7-9D3B-6BF487795A98}" type="presParOf" srcId="{70E5C067-2DEA-4AF9-9AD0-2CD6FB71576F}" destId="{0E96083A-5597-41A7-AE7F-31BEA1709673}" srcOrd="0" destOrd="0" presId="urn:microsoft.com/office/officeart/2018/5/layout/IconLeafLabelList"/>
    <dgm:cxn modelId="{25DD6037-E744-4376-9A1F-C708C8D69E7C}" type="presParOf" srcId="{70E5C067-2DEA-4AF9-9AD0-2CD6FB71576F}" destId="{FD1AEF65-0E15-4FF2-8600-0DC25BD44B56}" srcOrd="1" destOrd="0" presId="urn:microsoft.com/office/officeart/2018/5/layout/IconLeafLabelList"/>
    <dgm:cxn modelId="{DF354E03-E028-4DD9-AB79-C424FFE21CE2}" type="presParOf" srcId="{70E5C067-2DEA-4AF9-9AD0-2CD6FB71576F}" destId="{17A98C63-B66E-47C7-A909-B0ED94BF1CD6}" srcOrd="2" destOrd="0" presId="urn:microsoft.com/office/officeart/2018/5/layout/IconLeafLabelList"/>
    <dgm:cxn modelId="{FD0F2584-9291-45AF-8307-F245E5C37419}" type="presParOf" srcId="{70E5C067-2DEA-4AF9-9AD0-2CD6FB71576F}" destId="{CB241624-A529-4946-AE33-05E39E509BE2}" srcOrd="3" destOrd="0" presId="urn:microsoft.com/office/officeart/2018/5/layout/IconLeafLabelList"/>
    <dgm:cxn modelId="{16CD94D7-922F-4382-8611-2588FBD727A0}" type="presParOf" srcId="{9221DAA7-E5BE-4E8E-85C3-93977A708FF6}" destId="{FC5E07E4-FCB4-4F68-AF3F-039B153F74C3}" srcOrd="5" destOrd="0" presId="urn:microsoft.com/office/officeart/2018/5/layout/IconLeafLabelList"/>
    <dgm:cxn modelId="{BEE7E098-7769-48F5-9F6A-E25AAD582F3F}" type="presParOf" srcId="{9221DAA7-E5BE-4E8E-85C3-93977A708FF6}" destId="{1A05A932-9CE5-4D2E-9E80-EF30AFCCB600}" srcOrd="6" destOrd="0" presId="urn:microsoft.com/office/officeart/2018/5/layout/IconLeafLabelList"/>
    <dgm:cxn modelId="{034B0107-E1B8-4DD1-8964-C645FA687188}" type="presParOf" srcId="{1A05A932-9CE5-4D2E-9E80-EF30AFCCB600}" destId="{A688CACA-1FF7-4796-9122-846951EE1C43}" srcOrd="0" destOrd="0" presId="urn:microsoft.com/office/officeart/2018/5/layout/IconLeafLabelList"/>
    <dgm:cxn modelId="{F8FF30A5-FBE3-4168-BF0B-CDF043C1E55E}" type="presParOf" srcId="{1A05A932-9CE5-4D2E-9E80-EF30AFCCB600}" destId="{9754062A-A6F0-45F4-B89F-5194AD08F4C0}" srcOrd="1" destOrd="0" presId="urn:microsoft.com/office/officeart/2018/5/layout/IconLeafLabelList"/>
    <dgm:cxn modelId="{294E2981-A355-4F86-BC38-C9642CFA208B}" type="presParOf" srcId="{1A05A932-9CE5-4D2E-9E80-EF30AFCCB600}" destId="{5D7FB8C5-22FB-4A9C-BFAE-4C13242B7A0B}" srcOrd="2" destOrd="0" presId="urn:microsoft.com/office/officeart/2018/5/layout/IconLeafLabelList"/>
    <dgm:cxn modelId="{CECA62E9-6CA3-4907-9E07-F656D2FC6A65}" type="presParOf" srcId="{1A05A932-9CE5-4D2E-9E80-EF30AFCCB600}" destId="{A9ECA943-F7A8-4030-9A3E-2D90A685D330}" srcOrd="3" destOrd="0" presId="urn:microsoft.com/office/officeart/2018/5/layout/IconLeafLabelList"/>
    <dgm:cxn modelId="{DFA5CB05-A068-4BE3-9D2A-F065F0AC28FB}" type="presParOf" srcId="{9221DAA7-E5BE-4E8E-85C3-93977A708FF6}" destId="{0C8E5E8A-A39D-4A5A-BC7C-5DDDA4A68957}" srcOrd="7" destOrd="0" presId="urn:microsoft.com/office/officeart/2018/5/layout/IconLeafLabelList"/>
    <dgm:cxn modelId="{E96FACBD-DA5B-42DD-9C63-2BACC80B5E40}" type="presParOf" srcId="{9221DAA7-E5BE-4E8E-85C3-93977A708FF6}" destId="{249388D4-B249-4055-AFBC-E0660F2437B6}" srcOrd="8" destOrd="0" presId="urn:microsoft.com/office/officeart/2018/5/layout/IconLeafLabelList"/>
    <dgm:cxn modelId="{498D9BB4-8B99-4819-B4D0-0D53EEAF2423}" type="presParOf" srcId="{249388D4-B249-4055-AFBC-E0660F2437B6}" destId="{8FE3D21F-2320-46EE-82FA-0C26A9961BD0}" srcOrd="0" destOrd="0" presId="urn:microsoft.com/office/officeart/2018/5/layout/IconLeafLabelList"/>
    <dgm:cxn modelId="{3EC9264B-81E0-4216-9A83-6AD15A8D4730}" type="presParOf" srcId="{249388D4-B249-4055-AFBC-E0660F2437B6}" destId="{3038E6B2-27DF-4B5D-9687-8F0C0B290FDC}" srcOrd="1" destOrd="0" presId="urn:microsoft.com/office/officeart/2018/5/layout/IconLeafLabelList"/>
    <dgm:cxn modelId="{F0E30901-DE04-4C3D-8146-4269CDAE049C}" type="presParOf" srcId="{249388D4-B249-4055-AFBC-E0660F2437B6}" destId="{C3C878E1-5EF8-47F6-A58C-AC3C9ADAF725}" srcOrd="2" destOrd="0" presId="urn:microsoft.com/office/officeart/2018/5/layout/IconLeafLabelList"/>
    <dgm:cxn modelId="{D46C1905-310A-42E6-A5FB-B39B61F8C463}" type="presParOf" srcId="{249388D4-B249-4055-AFBC-E0660F2437B6}" destId="{78EFA0D9-3625-4394-A67A-C45FDE12506A}"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7E622CE-2911-4C99-BEF2-E505FDF3FBF4}" type="doc">
      <dgm:prSet loTypeId="urn:microsoft.com/office/officeart/2005/8/layout/list1" loCatId="list" qsTypeId="urn:microsoft.com/office/officeart/2005/8/quickstyle/simple1" qsCatId="simple" csTypeId="urn:microsoft.com/office/officeart/2005/8/colors/accent3_2" csCatId="accent3" phldr="1"/>
      <dgm:spPr/>
      <dgm:t>
        <a:bodyPr/>
        <a:lstStyle/>
        <a:p>
          <a:endParaRPr lang="en-US"/>
        </a:p>
      </dgm:t>
    </dgm:pt>
    <dgm:pt modelId="{4731625E-33E1-4C50-B97E-0FA79E94843F}">
      <dgm:prSet/>
      <dgm:spPr/>
      <dgm:t>
        <a:bodyPr/>
        <a:lstStyle/>
        <a:p>
          <a:pPr>
            <a:defRPr b="1"/>
          </a:pPr>
          <a:r>
            <a:rPr lang="en-AU" b="1" i="0" noProof="0"/>
            <a:t>Artist Selection</a:t>
          </a:r>
          <a:endParaRPr lang="en-AU" noProof="0"/>
        </a:p>
      </dgm:t>
    </dgm:pt>
    <dgm:pt modelId="{B65148D4-49AE-4BEB-AB74-788B6CB4C9D5}" type="parTrans" cxnId="{211C0BD5-357B-4B31-B269-62F184ACF3F3}">
      <dgm:prSet/>
      <dgm:spPr/>
      <dgm:t>
        <a:bodyPr/>
        <a:lstStyle/>
        <a:p>
          <a:endParaRPr lang="en-US"/>
        </a:p>
      </dgm:t>
    </dgm:pt>
    <dgm:pt modelId="{97C2F351-925B-4E58-A71A-065B6690A641}" type="sibTrans" cxnId="{211C0BD5-357B-4B31-B269-62F184ACF3F3}">
      <dgm:prSet/>
      <dgm:spPr/>
      <dgm:t>
        <a:bodyPr/>
        <a:lstStyle/>
        <a:p>
          <a:endParaRPr lang="en-US"/>
        </a:p>
      </dgm:t>
    </dgm:pt>
    <dgm:pt modelId="{DC86BFC0-4228-469E-9D31-5EA5B175C805}">
      <dgm:prSet/>
      <dgm:spPr/>
      <dgm:t>
        <a:bodyPr/>
        <a:lstStyle/>
        <a:p>
          <a:r>
            <a:rPr lang="en-AU" b="0" i="0" noProof="0" dirty="0"/>
            <a:t>&lt;50% average song hotness</a:t>
          </a:r>
          <a:endParaRPr lang="en-AU" noProof="0" dirty="0"/>
        </a:p>
      </dgm:t>
    </dgm:pt>
    <dgm:pt modelId="{A52557B5-1B1C-4C62-9F3E-70CD67BA9181}" type="parTrans" cxnId="{67516155-AA4C-427B-99C6-C246A1B97822}">
      <dgm:prSet/>
      <dgm:spPr/>
      <dgm:t>
        <a:bodyPr/>
        <a:lstStyle/>
        <a:p>
          <a:endParaRPr lang="en-US"/>
        </a:p>
      </dgm:t>
    </dgm:pt>
    <dgm:pt modelId="{3F51A4FF-DE64-45EC-9B8F-404BF98D899D}" type="sibTrans" cxnId="{67516155-AA4C-427B-99C6-C246A1B97822}">
      <dgm:prSet/>
      <dgm:spPr/>
      <dgm:t>
        <a:bodyPr/>
        <a:lstStyle/>
        <a:p>
          <a:endParaRPr lang="en-US"/>
        </a:p>
      </dgm:t>
    </dgm:pt>
    <dgm:pt modelId="{3EACA6EE-ACF5-43DA-969A-9D406D171393}">
      <dgm:prSet/>
      <dgm:spPr/>
      <dgm:t>
        <a:bodyPr/>
        <a:lstStyle/>
        <a:p>
          <a:pPr>
            <a:defRPr b="1"/>
          </a:pPr>
          <a:r>
            <a:rPr lang="en-AU" b="1" i="0" noProof="0"/>
            <a:t>Song Selection</a:t>
          </a:r>
          <a:endParaRPr lang="en-AU" noProof="0"/>
        </a:p>
      </dgm:t>
    </dgm:pt>
    <dgm:pt modelId="{5AD4D842-CE04-45C7-B5D2-4FA0A608C33A}" type="parTrans" cxnId="{EF8F8EA7-1C48-4D6F-B941-64CB937F12E2}">
      <dgm:prSet/>
      <dgm:spPr/>
      <dgm:t>
        <a:bodyPr/>
        <a:lstStyle/>
        <a:p>
          <a:endParaRPr lang="en-US"/>
        </a:p>
      </dgm:t>
    </dgm:pt>
    <dgm:pt modelId="{3E7E4D5B-925C-44B5-B0B5-B0C200F28AE7}" type="sibTrans" cxnId="{EF8F8EA7-1C48-4D6F-B941-64CB937F12E2}">
      <dgm:prSet/>
      <dgm:spPr/>
      <dgm:t>
        <a:bodyPr/>
        <a:lstStyle/>
        <a:p>
          <a:endParaRPr lang="en-US"/>
        </a:p>
      </dgm:t>
    </dgm:pt>
    <dgm:pt modelId="{656754C3-E691-4508-935B-E235A2600B21}">
      <dgm:prSet/>
      <dgm:spPr/>
      <dgm:t>
        <a:bodyPr/>
        <a:lstStyle/>
        <a:p>
          <a:r>
            <a:rPr lang="en-AU" b="0" i="0" noProof="0"/>
            <a:t>Selected artists have all songs’ hotness are above 60% </a:t>
          </a:r>
          <a:endParaRPr lang="en-AU" noProof="0"/>
        </a:p>
      </dgm:t>
    </dgm:pt>
    <dgm:pt modelId="{9AEEB6EE-ED88-4676-A3D7-01D67E1DCF18}" type="parTrans" cxnId="{E2A5B435-377D-4A31-AC1D-84CAD2B35772}">
      <dgm:prSet/>
      <dgm:spPr/>
      <dgm:t>
        <a:bodyPr/>
        <a:lstStyle/>
        <a:p>
          <a:endParaRPr lang="en-US"/>
        </a:p>
      </dgm:t>
    </dgm:pt>
    <dgm:pt modelId="{91FB750C-9ACF-445C-AD3F-FA3903E17516}" type="sibTrans" cxnId="{E2A5B435-377D-4A31-AC1D-84CAD2B35772}">
      <dgm:prSet/>
      <dgm:spPr/>
      <dgm:t>
        <a:bodyPr/>
        <a:lstStyle/>
        <a:p>
          <a:endParaRPr lang="en-US"/>
        </a:p>
      </dgm:t>
    </dgm:pt>
    <dgm:pt modelId="{7E1DDD14-EBD7-4192-95B1-09257E4FB14A}">
      <dgm:prSet/>
      <dgm:spPr/>
      <dgm:t>
        <a:bodyPr/>
        <a:lstStyle/>
        <a:p>
          <a:pPr>
            <a:defRPr b="1"/>
          </a:pPr>
          <a:r>
            <a:rPr lang="en-AU" b="1" i="0" noProof="0"/>
            <a:t>Songs Features Adjustments</a:t>
          </a:r>
          <a:endParaRPr lang="en-AU" noProof="0"/>
        </a:p>
      </dgm:t>
    </dgm:pt>
    <dgm:pt modelId="{B4D704D8-2282-488C-8E6C-89B27BE26BEC}" type="parTrans" cxnId="{9108E54D-2439-497C-8095-4DB81B14DF44}">
      <dgm:prSet/>
      <dgm:spPr/>
      <dgm:t>
        <a:bodyPr/>
        <a:lstStyle/>
        <a:p>
          <a:endParaRPr lang="en-US"/>
        </a:p>
      </dgm:t>
    </dgm:pt>
    <dgm:pt modelId="{CAB631D9-EDCF-473C-8511-D9A2A5399B4B}" type="sibTrans" cxnId="{9108E54D-2439-497C-8095-4DB81B14DF44}">
      <dgm:prSet/>
      <dgm:spPr/>
      <dgm:t>
        <a:bodyPr/>
        <a:lstStyle/>
        <a:p>
          <a:endParaRPr lang="en-US"/>
        </a:p>
      </dgm:t>
    </dgm:pt>
    <dgm:pt modelId="{6DA763FC-F1C2-4C93-9863-2F006DB4913B}">
      <dgm:prSet/>
      <dgm:spPr/>
      <dgm:t>
        <a:bodyPr/>
        <a:lstStyle/>
        <a:p>
          <a:r>
            <a:rPr lang="en-AU" noProof="0" dirty="0"/>
            <a:t>&lt;60% average artist familiarity</a:t>
          </a:r>
        </a:p>
      </dgm:t>
    </dgm:pt>
    <dgm:pt modelId="{BA1C8986-EF8A-4738-809E-EAF1DC371C01}" type="parTrans" cxnId="{B261C2E2-9D80-4EBF-84BA-7F2B7EDD5196}">
      <dgm:prSet/>
      <dgm:spPr/>
      <dgm:t>
        <a:bodyPr/>
        <a:lstStyle/>
        <a:p>
          <a:endParaRPr lang="en-AU"/>
        </a:p>
      </dgm:t>
    </dgm:pt>
    <dgm:pt modelId="{E99191A3-7EDA-408C-8953-D11542605900}" type="sibTrans" cxnId="{B261C2E2-9D80-4EBF-84BA-7F2B7EDD5196}">
      <dgm:prSet/>
      <dgm:spPr/>
      <dgm:t>
        <a:bodyPr/>
        <a:lstStyle/>
        <a:p>
          <a:endParaRPr lang="en-AU"/>
        </a:p>
      </dgm:t>
    </dgm:pt>
    <dgm:pt modelId="{8B46351D-F452-4109-919D-B0F2BE7C2E69}">
      <dgm:prSet/>
      <dgm:spPr/>
      <dgm:t>
        <a:bodyPr/>
        <a:lstStyle/>
        <a:p>
          <a:r>
            <a:rPr lang="en-AU" noProof="0" dirty="0"/>
            <a:t>&lt;45% average artist hotness</a:t>
          </a:r>
        </a:p>
      </dgm:t>
    </dgm:pt>
    <dgm:pt modelId="{55854CEF-1277-4C99-A71C-583B0D15222B}" type="parTrans" cxnId="{73179169-B8EC-4557-8A71-0D4BF2CC1EAF}">
      <dgm:prSet/>
      <dgm:spPr/>
      <dgm:t>
        <a:bodyPr/>
        <a:lstStyle/>
        <a:p>
          <a:endParaRPr lang="en-AU"/>
        </a:p>
      </dgm:t>
    </dgm:pt>
    <dgm:pt modelId="{51A1F2D5-4E35-42EC-87F3-47B0346A2B20}" type="sibTrans" cxnId="{73179169-B8EC-4557-8A71-0D4BF2CC1EAF}">
      <dgm:prSet/>
      <dgm:spPr/>
      <dgm:t>
        <a:bodyPr/>
        <a:lstStyle/>
        <a:p>
          <a:endParaRPr lang="en-AU"/>
        </a:p>
      </dgm:t>
    </dgm:pt>
    <dgm:pt modelId="{168346CC-71BB-43DC-8825-8257AA6F34B9}">
      <dgm:prSet/>
      <dgm:spPr/>
      <dgm:t>
        <a:bodyPr/>
        <a:lstStyle/>
        <a:p>
          <a:r>
            <a:rPr lang="en-AU" b="0" i="0" noProof="0" dirty="0"/>
            <a:t>Use 120~ BPM for 4/4, 3/4, 1/4</a:t>
          </a:r>
          <a:endParaRPr lang="en-AU" b="0" noProof="0" dirty="0"/>
        </a:p>
      </dgm:t>
    </dgm:pt>
    <dgm:pt modelId="{C2F7F574-D69F-49C3-A2BF-95BBFEEABF90}" type="parTrans" cxnId="{06927977-8411-4336-8360-6D95E20118E6}">
      <dgm:prSet/>
      <dgm:spPr/>
      <dgm:t>
        <a:bodyPr/>
        <a:lstStyle/>
        <a:p>
          <a:endParaRPr lang="en-AU"/>
        </a:p>
      </dgm:t>
    </dgm:pt>
    <dgm:pt modelId="{192F17A7-F19A-44E2-9128-2A0CDBE0D921}" type="sibTrans" cxnId="{06927977-8411-4336-8360-6D95E20118E6}">
      <dgm:prSet/>
      <dgm:spPr/>
      <dgm:t>
        <a:bodyPr/>
        <a:lstStyle/>
        <a:p>
          <a:endParaRPr lang="en-AU"/>
        </a:p>
      </dgm:t>
    </dgm:pt>
    <dgm:pt modelId="{E9DD13F7-2322-42AD-AD71-90DBB9AF5B29}">
      <dgm:prSet/>
      <dgm:spPr/>
      <dgm:t>
        <a:bodyPr/>
        <a:lstStyle/>
        <a:p>
          <a:r>
            <a:rPr lang="en-AU" b="0" i="0" noProof="0" dirty="0"/>
            <a:t>90~ BPM for 5/4 and 7/4</a:t>
          </a:r>
          <a:endParaRPr lang="en-AU" b="0" noProof="0" dirty="0"/>
        </a:p>
      </dgm:t>
    </dgm:pt>
    <dgm:pt modelId="{0BB9A955-9787-455F-B371-462FAC6CC68F}" type="parTrans" cxnId="{554B038B-3F55-408F-8D8A-D5CD0A7E53A7}">
      <dgm:prSet/>
      <dgm:spPr/>
      <dgm:t>
        <a:bodyPr/>
        <a:lstStyle/>
        <a:p>
          <a:endParaRPr lang="en-AU"/>
        </a:p>
      </dgm:t>
    </dgm:pt>
    <dgm:pt modelId="{20D65A1B-B068-4D48-92D4-C39BCF322A3E}" type="sibTrans" cxnId="{554B038B-3F55-408F-8D8A-D5CD0A7E53A7}">
      <dgm:prSet/>
      <dgm:spPr/>
      <dgm:t>
        <a:bodyPr/>
        <a:lstStyle/>
        <a:p>
          <a:endParaRPr lang="en-AU"/>
        </a:p>
      </dgm:t>
    </dgm:pt>
    <dgm:pt modelId="{69A9B061-1852-493D-893D-E09EC738C886}">
      <dgm:prSet/>
      <dgm:spPr/>
      <dgm:t>
        <a:bodyPr/>
        <a:lstStyle/>
        <a:p>
          <a:r>
            <a:rPr lang="en-AU" b="0" i="0" noProof="0" dirty="0"/>
            <a:t>End in Fade-in: 0-1s </a:t>
          </a:r>
          <a:endParaRPr lang="en-AU" b="0" noProof="0" dirty="0"/>
        </a:p>
      </dgm:t>
    </dgm:pt>
    <dgm:pt modelId="{A8A5545B-241B-4E4B-B673-19E7E9A6F487}" type="parTrans" cxnId="{E7350F49-D792-4E5A-8514-7F8733D7A3FD}">
      <dgm:prSet/>
      <dgm:spPr/>
      <dgm:t>
        <a:bodyPr/>
        <a:lstStyle/>
        <a:p>
          <a:endParaRPr lang="en-AU"/>
        </a:p>
      </dgm:t>
    </dgm:pt>
    <dgm:pt modelId="{29327B9A-AE92-4C63-9B12-C7BDE663414B}" type="sibTrans" cxnId="{E7350F49-D792-4E5A-8514-7F8733D7A3FD}">
      <dgm:prSet/>
      <dgm:spPr/>
      <dgm:t>
        <a:bodyPr/>
        <a:lstStyle/>
        <a:p>
          <a:endParaRPr lang="en-AU"/>
        </a:p>
      </dgm:t>
    </dgm:pt>
    <dgm:pt modelId="{7159BD49-AFF3-4AFD-BC93-DEADFCA7F5F1}">
      <dgm:prSet/>
      <dgm:spPr/>
      <dgm:t>
        <a:bodyPr/>
        <a:lstStyle/>
        <a:p>
          <a:r>
            <a:rPr lang="en-AU" noProof="0" dirty="0"/>
            <a:t>Suggested top four songs for each selected artist. </a:t>
          </a:r>
        </a:p>
      </dgm:t>
    </dgm:pt>
    <dgm:pt modelId="{02A19888-2A03-4593-BD91-65B18E62EF77}" type="parTrans" cxnId="{05D13C8B-8B87-4080-AC73-253A5A71B1B6}">
      <dgm:prSet/>
      <dgm:spPr/>
      <dgm:t>
        <a:bodyPr/>
        <a:lstStyle/>
        <a:p>
          <a:endParaRPr lang="en-AU"/>
        </a:p>
      </dgm:t>
    </dgm:pt>
    <dgm:pt modelId="{0D4CFF83-0C36-49D3-B4FF-2765B758400A}" type="sibTrans" cxnId="{05D13C8B-8B87-4080-AC73-253A5A71B1B6}">
      <dgm:prSet/>
      <dgm:spPr/>
      <dgm:t>
        <a:bodyPr/>
        <a:lstStyle/>
        <a:p>
          <a:endParaRPr lang="en-AU"/>
        </a:p>
      </dgm:t>
    </dgm:pt>
    <dgm:pt modelId="{825B609E-475A-4C4E-9852-0B5F074A5785}">
      <dgm:prSet/>
      <dgm:spPr/>
      <dgm:t>
        <a:bodyPr/>
        <a:lstStyle/>
        <a:p>
          <a:r>
            <a:rPr lang="en-AU" noProof="0"/>
            <a:t>Artist familiarity should be considered first, song hotness second, and artist hotness third</a:t>
          </a:r>
        </a:p>
      </dgm:t>
    </dgm:pt>
    <dgm:pt modelId="{B58C9E94-A23C-4910-B848-73470B4A51DF}" type="parTrans" cxnId="{B3654089-89BC-4106-8F11-F497FCD2DA55}">
      <dgm:prSet/>
      <dgm:spPr/>
      <dgm:t>
        <a:bodyPr/>
        <a:lstStyle/>
        <a:p>
          <a:endParaRPr lang="en-AU"/>
        </a:p>
      </dgm:t>
    </dgm:pt>
    <dgm:pt modelId="{EA80A4A3-5EA4-42FE-B264-4D12D628E069}" type="sibTrans" cxnId="{B3654089-89BC-4106-8F11-F497FCD2DA55}">
      <dgm:prSet/>
      <dgm:spPr/>
      <dgm:t>
        <a:bodyPr/>
        <a:lstStyle/>
        <a:p>
          <a:endParaRPr lang="en-AU"/>
        </a:p>
      </dgm:t>
    </dgm:pt>
    <dgm:pt modelId="{060971F0-A879-47A6-AB2A-8C04263E82D6}">
      <dgm:prSet/>
      <dgm:spPr/>
      <dgm:t>
        <a:bodyPr/>
        <a:lstStyle/>
        <a:p>
          <a:r>
            <a:rPr lang="en-AU" b="0" i="0" noProof="0"/>
            <a:t>Prioritise the selected artists’ songs with:</a:t>
          </a:r>
          <a:endParaRPr lang="en-AU" noProof="0"/>
        </a:p>
      </dgm:t>
    </dgm:pt>
    <dgm:pt modelId="{46AA217D-AD49-42E9-B047-02DDA77885B5}" type="parTrans" cxnId="{F854717B-427F-4EBC-8F75-9CC503E14857}">
      <dgm:prSet/>
      <dgm:spPr/>
      <dgm:t>
        <a:bodyPr/>
        <a:lstStyle/>
        <a:p>
          <a:endParaRPr lang="en-AU"/>
        </a:p>
      </dgm:t>
    </dgm:pt>
    <dgm:pt modelId="{DA70E095-9921-42D6-8D4D-B78384F379C6}" type="sibTrans" cxnId="{F854717B-427F-4EBC-8F75-9CC503E14857}">
      <dgm:prSet/>
      <dgm:spPr/>
      <dgm:t>
        <a:bodyPr/>
        <a:lstStyle/>
        <a:p>
          <a:endParaRPr lang="en-AU"/>
        </a:p>
      </dgm:t>
    </dgm:pt>
    <dgm:pt modelId="{2B64B169-86CC-41C8-969A-3637D93BA384}">
      <dgm:prSet/>
      <dgm:spPr/>
      <dgm:t>
        <a:bodyPr/>
        <a:lstStyle/>
        <a:p>
          <a:r>
            <a:rPr lang="en-AU" noProof="0"/>
            <a:t> </a:t>
          </a:r>
          <a:r>
            <a:rPr lang="en-AU" b="0" i="0" noProof="0"/>
            <a:t>Prioritise artists with:</a:t>
          </a:r>
          <a:endParaRPr lang="en-AU" noProof="0"/>
        </a:p>
      </dgm:t>
    </dgm:pt>
    <dgm:pt modelId="{6EB4A8F4-18C5-45E1-A8E5-55B57D88B917}" type="sibTrans" cxnId="{10F61CC9-B355-493E-81B8-7BF2779B5CD5}">
      <dgm:prSet/>
      <dgm:spPr/>
      <dgm:t>
        <a:bodyPr/>
        <a:lstStyle/>
        <a:p>
          <a:endParaRPr lang="en-AU"/>
        </a:p>
      </dgm:t>
    </dgm:pt>
    <dgm:pt modelId="{B4233A00-F4FB-46A2-8D17-5EEE0ABD3A65}" type="parTrans" cxnId="{10F61CC9-B355-493E-81B8-7BF2779B5CD5}">
      <dgm:prSet/>
      <dgm:spPr/>
      <dgm:t>
        <a:bodyPr/>
        <a:lstStyle/>
        <a:p>
          <a:endParaRPr lang="en-AU"/>
        </a:p>
      </dgm:t>
    </dgm:pt>
    <dgm:pt modelId="{0F752D56-3C3A-47EF-9EE5-1B3AEE311872}">
      <dgm:prSet/>
      <dgm:spPr/>
      <dgm:t>
        <a:bodyPr/>
        <a:lstStyle/>
        <a:p>
          <a:r>
            <a:rPr lang="en-AU" noProof="0" dirty="0"/>
            <a:t>Suggested 10 artists by artist familiarity and cumulative song hotness</a:t>
          </a:r>
        </a:p>
      </dgm:t>
    </dgm:pt>
    <dgm:pt modelId="{98982273-38AB-4226-A37C-75EC4CBFDE83}" type="parTrans" cxnId="{35E68C69-9EEF-4604-98DA-50253445976B}">
      <dgm:prSet/>
      <dgm:spPr/>
      <dgm:t>
        <a:bodyPr/>
        <a:lstStyle/>
        <a:p>
          <a:endParaRPr lang="en-AU"/>
        </a:p>
      </dgm:t>
    </dgm:pt>
    <dgm:pt modelId="{85C94274-F72C-405F-A153-87DFEC33C6B4}" type="sibTrans" cxnId="{35E68C69-9EEF-4604-98DA-50253445976B}">
      <dgm:prSet/>
      <dgm:spPr/>
      <dgm:t>
        <a:bodyPr/>
        <a:lstStyle/>
        <a:p>
          <a:endParaRPr lang="en-AU"/>
        </a:p>
      </dgm:t>
    </dgm:pt>
    <dgm:pt modelId="{BFB74351-5A9B-47C3-8D04-D6BDD86FF8AC}">
      <dgm:prSet/>
      <dgm:spPr/>
      <dgm:t>
        <a:bodyPr/>
        <a:lstStyle/>
        <a:p>
          <a:r>
            <a:rPr lang="en-AU" noProof="0"/>
            <a:t>Most recommended:</a:t>
          </a:r>
        </a:p>
      </dgm:t>
    </dgm:pt>
    <dgm:pt modelId="{F561893E-B6A8-4E81-96D9-BB2633E6FA46}" type="parTrans" cxnId="{43DB4EF5-0039-4C63-880D-FC9CE8E64696}">
      <dgm:prSet/>
      <dgm:spPr/>
      <dgm:t>
        <a:bodyPr/>
        <a:lstStyle/>
        <a:p>
          <a:endParaRPr lang="en-AU"/>
        </a:p>
      </dgm:t>
    </dgm:pt>
    <dgm:pt modelId="{9185D266-45B2-436A-8291-6DAC08EE6CC6}" type="sibTrans" cxnId="{43DB4EF5-0039-4C63-880D-FC9CE8E64696}">
      <dgm:prSet/>
      <dgm:spPr/>
      <dgm:t>
        <a:bodyPr/>
        <a:lstStyle/>
        <a:p>
          <a:endParaRPr lang="en-AU"/>
        </a:p>
      </dgm:t>
    </dgm:pt>
    <dgm:pt modelId="{D26AB548-224D-428D-9B89-8A168929AF94}">
      <dgm:prSet/>
      <dgm:spPr/>
      <dgm:t>
        <a:bodyPr/>
        <a:lstStyle/>
        <a:p>
          <a:r>
            <a:rPr lang="en-AU" b="0" noProof="0"/>
            <a:t>Start of Fade out: </a:t>
          </a:r>
          <a:r>
            <a:rPr lang="en-AU" b="0" i="0">
              <a:effectLst/>
              <a:latin typeface="+mn-lt"/>
            </a:rPr>
            <a:t>150s-225s </a:t>
          </a:r>
          <a:endParaRPr lang="en-AU" b="0" noProof="0"/>
        </a:p>
      </dgm:t>
    </dgm:pt>
    <dgm:pt modelId="{7EE656CA-25FF-4FA6-9231-18BD4018CAA4}" type="parTrans" cxnId="{07EBDAE7-CDDB-4A97-A6A9-1DF291DA3E02}">
      <dgm:prSet/>
      <dgm:spPr/>
      <dgm:t>
        <a:bodyPr/>
        <a:lstStyle/>
        <a:p>
          <a:endParaRPr lang="en-AU"/>
        </a:p>
      </dgm:t>
    </dgm:pt>
    <dgm:pt modelId="{BB98B136-C2CB-4B23-AC96-0C0C97D4F539}" type="sibTrans" cxnId="{07EBDAE7-CDDB-4A97-A6A9-1DF291DA3E02}">
      <dgm:prSet/>
      <dgm:spPr/>
      <dgm:t>
        <a:bodyPr/>
        <a:lstStyle/>
        <a:p>
          <a:endParaRPr lang="en-AU"/>
        </a:p>
      </dgm:t>
    </dgm:pt>
    <dgm:pt modelId="{03EBDB52-AD77-49E0-9F47-7BA5A0AC5929}">
      <dgm:prSet/>
      <dgm:spPr/>
      <dgm:t>
        <a:bodyPr/>
        <a:lstStyle/>
        <a:p>
          <a:r>
            <a:rPr lang="en-AU" b="0" i="0" noProof="0" dirty="0"/>
            <a:t>Loudness: -4dB to -8dB</a:t>
          </a:r>
          <a:endParaRPr lang="en-AU" b="0" noProof="0" dirty="0"/>
        </a:p>
      </dgm:t>
    </dgm:pt>
    <dgm:pt modelId="{1F684E73-E21D-48B1-ACF8-B78324528DB5}" type="parTrans" cxnId="{0DDEB469-7F0F-40C4-B8EF-C4303D63A078}">
      <dgm:prSet/>
      <dgm:spPr/>
      <dgm:t>
        <a:bodyPr/>
        <a:lstStyle/>
        <a:p>
          <a:endParaRPr lang="en-AU"/>
        </a:p>
      </dgm:t>
    </dgm:pt>
    <dgm:pt modelId="{FF96DAAF-F89F-4C15-BC8E-A522BCCD39AE}" type="sibTrans" cxnId="{0DDEB469-7F0F-40C4-B8EF-C4303D63A078}">
      <dgm:prSet/>
      <dgm:spPr/>
      <dgm:t>
        <a:bodyPr/>
        <a:lstStyle/>
        <a:p>
          <a:endParaRPr lang="en-AU"/>
        </a:p>
      </dgm:t>
    </dgm:pt>
    <dgm:pt modelId="{08041FA7-619B-4D2E-A44B-9060346FC190}">
      <dgm:prSet/>
      <dgm:spPr/>
      <dgm:t>
        <a:bodyPr/>
        <a:lstStyle/>
        <a:p>
          <a:r>
            <a:rPr lang="en-AU" b="0" noProof="0"/>
            <a:t>Tempo: 100-150 BPM</a:t>
          </a:r>
        </a:p>
      </dgm:t>
    </dgm:pt>
    <dgm:pt modelId="{48A1906C-D3D9-492F-AFAE-6CB191F9395E}" type="parTrans" cxnId="{C52ACC5A-35D4-4FEE-AC85-A056CA126580}">
      <dgm:prSet/>
      <dgm:spPr/>
      <dgm:t>
        <a:bodyPr/>
        <a:lstStyle/>
        <a:p>
          <a:endParaRPr lang="en-AU"/>
        </a:p>
      </dgm:t>
    </dgm:pt>
    <dgm:pt modelId="{1354E066-699B-4152-BBD0-77E2D67726D7}" type="sibTrans" cxnId="{C52ACC5A-35D4-4FEE-AC85-A056CA126580}">
      <dgm:prSet/>
      <dgm:spPr/>
      <dgm:t>
        <a:bodyPr/>
        <a:lstStyle/>
        <a:p>
          <a:endParaRPr lang="en-AU"/>
        </a:p>
      </dgm:t>
    </dgm:pt>
    <dgm:pt modelId="{5B6D35F8-2E00-468B-9213-26517399FFA0}">
      <dgm:prSet/>
      <dgm:spPr/>
      <dgm:t>
        <a:bodyPr/>
        <a:lstStyle/>
        <a:p>
          <a:r>
            <a:rPr lang="en-AU" b="0" noProof="0"/>
            <a:t>Duration: : 150-225 seconds</a:t>
          </a:r>
        </a:p>
      </dgm:t>
    </dgm:pt>
    <dgm:pt modelId="{AF805102-A5C3-4E82-AE7E-0C7B865B1598}" type="parTrans" cxnId="{EB7CF1B7-CAC2-4357-A45F-C85F0F1ACDAE}">
      <dgm:prSet/>
      <dgm:spPr/>
      <dgm:t>
        <a:bodyPr/>
        <a:lstStyle/>
        <a:p>
          <a:endParaRPr lang="en-AU"/>
        </a:p>
      </dgm:t>
    </dgm:pt>
    <dgm:pt modelId="{1B21D183-A292-4507-B593-29D3D0DF1169}" type="sibTrans" cxnId="{EB7CF1B7-CAC2-4357-A45F-C85F0F1ACDAE}">
      <dgm:prSet/>
      <dgm:spPr/>
      <dgm:t>
        <a:bodyPr/>
        <a:lstStyle/>
        <a:p>
          <a:endParaRPr lang="en-AU"/>
        </a:p>
      </dgm:t>
    </dgm:pt>
    <dgm:pt modelId="{CAEEB6FF-F5B5-4CC7-8E72-7DF4AC08B563}">
      <dgm:prSet/>
      <dgm:spPr/>
      <dgm:t>
        <a:bodyPr/>
        <a:lstStyle/>
        <a:p>
          <a:r>
            <a:rPr lang="en-AU" b="0" noProof="0"/>
            <a:t>Key: C, D and G</a:t>
          </a:r>
        </a:p>
      </dgm:t>
    </dgm:pt>
    <dgm:pt modelId="{6013282F-C912-4F94-A5B5-838F74482DD0}" type="parTrans" cxnId="{4D0E16AD-83A6-40E7-A1CB-3A911B058E02}">
      <dgm:prSet/>
      <dgm:spPr/>
      <dgm:t>
        <a:bodyPr/>
        <a:lstStyle/>
        <a:p>
          <a:endParaRPr lang="en-AU"/>
        </a:p>
      </dgm:t>
    </dgm:pt>
    <dgm:pt modelId="{9E3862AB-6379-4E52-B73B-693A0A5B810A}" type="sibTrans" cxnId="{4D0E16AD-83A6-40E7-A1CB-3A911B058E02}">
      <dgm:prSet/>
      <dgm:spPr/>
      <dgm:t>
        <a:bodyPr/>
        <a:lstStyle/>
        <a:p>
          <a:endParaRPr lang="en-AU"/>
        </a:p>
      </dgm:t>
    </dgm:pt>
    <dgm:pt modelId="{8D755C3D-53BF-48AC-BA4E-B0A23811E704}">
      <dgm:prSet/>
      <dgm:spPr/>
      <dgm:t>
        <a:bodyPr/>
        <a:lstStyle/>
        <a:p>
          <a:r>
            <a:rPr lang="en-AU" b="0" noProof="0"/>
            <a:t>Time signature: 4/4</a:t>
          </a:r>
        </a:p>
      </dgm:t>
    </dgm:pt>
    <dgm:pt modelId="{185A06C5-4A27-4501-9DD6-11FBBEB88CB5}" type="parTrans" cxnId="{D4C47087-A8A6-4AD0-A970-A047D922CE0D}">
      <dgm:prSet/>
      <dgm:spPr/>
      <dgm:t>
        <a:bodyPr/>
        <a:lstStyle/>
        <a:p>
          <a:endParaRPr lang="en-AU"/>
        </a:p>
      </dgm:t>
    </dgm:pt>
    <dgm:pt modelId="{172CE38C-D30A-4A33-A28E-A2BEB241C690}" type="sibTrans" cxnId="{D4C47087-A8A6-4AD0-A970-A047D922CE0D}">
      <dgm:prSet/>
      <dgm:spPr/>
      <dgm:t>
        <a:bodyPr/>
        <a:lstStyle/>
        <a:p>
          <a:endParaRPr lang="en-AU"/>
        </a:p>
      </dgm:t>
    </dgm:pt>
    <dgm:pt modelId="{C0845374-9858-4569-80BC-E78D36E726D2}">
      <dgm:prSet/>
      <dgm:spPr/>
      <dgm:t>
        <a:bodyPr/>
        <a:lstStyle/>
        <a:p>
          <a:r>
            <a:rPr lang="en-AU" b="0" noProof="0" dirty="0"/>
            <a:t>Consider the correlation between start of fade out and duration</a:t>
          </a:r>
        </a:p>
      </dgm:t>
    </dgm:pt>
    <dgm:pt modelId="{FD705D8B-2A21-4DA4-B431-3CAA1162A682}" type="parTrans" cxnId="{04F9C6F6-419A-4923-978C-23F5D665D1CC}">
      <dgm:prSet/>
      <dgm:spPr/>
      <dgm:t>
        <a:bodyPr/>
        <a:lstStyle/>
        <a:p>
          <a:endParaRPr lang="en-AU"/>
        </a:p>
      </dgm:t>
    </dgm:pt>
    <dgm:pt modelId="{E9356384-2273-4584-B64B-3015AFD58F9A}" type="sibTrans" cxnId="{04F9C6F6-419A-4923-978C-23F5D665D1CC}">
      <dgm:prSet/>
      <dgm:spPr/>
      <dgm:t>
        <a:bodyPr/>
        <a:lstStyle/>
        <a:p>
          <a:endParaRPr lang="en-AU"/>
        </a:p>
      </dgm:t>
    </dgm:pt>
    <dgm:pt modelId="{5E5139E3-5905-4795-A882-091324951DD1}" type="pres">
      <dgm:prSet presAssocID="{57E622CE-2911-4C99-BEF2-E505FDF3FBF4}" presName="linear" presStyleCnt="0">
        <dgm:presLayoutVars>
          <dgm:dir/>
          <dgm:animLvl val="lvl"/>
          <dgm:resizeHandles val="exact"/>
        </dgm:presLayoutVars>
      </dgm:prSet>
      <dgm:spPr/>
    </dgm:pt>
    <dgm:pt modelId="{1BAE5DA4-A729-4E62-9368-26CA86BDC9F5}" type="pres">
      <dgm:prSet presAssocID="{4731625E-33E1-4C50-B97E-0FA79E94843F}" presName="parentLin" presStyleCnt="0"/>
      <dgm:spPr/>
    </dgm:pt>
    <dgm:pt modelId="{C41A4EBD-946A-479E-9DCC-EA37BEDE7B2F}" type="pres">
      <dgm:prSet presAssocID="{4731625E-33E1-4C50-B97E-0FA79E94843F}" presName="parentLeftMargin" presStyleLbl="node1" presStyleIdx="0" presStyleCnt="3"/>
      <dgm:spPr/>
    </dgm:pt>
    <dgm:pt modelId="{C7101583-0082-4A66-9B99-9781721A586E}" type="pres">
      <dgm:prSet presAssocID="{4731625E-33E1-4C50-B97E-0FA79E94843F}" presName="parentText" presStyleLbl="node1" presStyleIdx="0" presStyleCnt="3">
        <dgm:presLayoutVars>
          <dgm:chMax val="0"/>
          <dgm:bulletEnabled val="1"/>
        </dgm:presLayoutVars>
      </dgm:prSet>
      <dgm:spPr/>
    </dgm:pt>
    <dgm:pt modelId="{B0DC2F31-D909-4AF5-95F9-B96A7F1E4B28}" type="pres">
      <dgm:prSet presAssocID="{4731625E-33E1-4C50-B97E-0FA79E94843F}" presName="negativeSpace" presStyleCnt="0"/>
      <dgm:spPr/>
    </dgm:pt>
    <dgm:pt modelId="{B3F9A841-C3C6-4481-A6ED-8780B2A40D5A}" type="pres">
      <dgm:prSet presAssocID="{4731625E-33E1-4C50-B97E-0FA79E94843F}" presName="childText" presStyleLbl="conFgAcc1" presStyleIdx="0" presStyleCnt="3">
        <dgm:presLayoutVars>
          <dgm:bulletEnabled val="1"/>
        </dgm:presLayoutVars>
      </dgm:prSet>
      <dgm:spPr/>
    </dgm:pt>
    <dgm:pt modelId="{2484A2D2-F9A7-4A15-B96E-E57790964283}" type="pres">
      <dgm:prSet presAssocID="{97C2F351-925B-4E58-A71A-065B6690A641}" presName="spaceBetweenRectangles" presStyleCnt="0"/>
      <dgm:spPr/>
    </dgm:pt>
    <dgm:pt modelId="{088F5C89-BA37-4F80-A4C8-21AE62601551}" type="pres">
      <dgm:prSet presAssocID="{3EACA6EE-ACF5-43DA-969A-9D406D171393}" presName="parentLin" presStyleCnt="0"/>
      <dgm:spPr/>
    </dgm:pt>
    <dgm:pt modelId="{D32DDE06-2EB5-4993-8C4C-95DD87202910}" type="pres">
      <dgm:prSet presAssocID="{3EACA6EE-ACF5-43DA-969A-9D406D171393}" presName="parentLeftMargin" presStyleLbl="node1" presStyleIdx="0" presStyleCnt="3"/>
      <dgm:spPr/>
    </dgm:pt>
    <dgm:pt modelId="{76854718-2B5A-4597-AA0E-1AA47EDBC532}" type="pres">
      <dgm:prSet presAssocID="{3EACA6EE-ACF5-43DA-969A-9D406D171393}" presName="parentText" presStyleLbl="node1" presStyleIdx="1" presStyleCnt="3">
        <dgm:presLayoutVars>
          <dgm:chMax val="0"/>
          <dgm:bulletEnabled val="1"/>
        </dgm:presLayoutVars>
      </dgm:prSet>
      <dgm:spPr/>
    </dgm:pt>
    <dgm:pt modelId="{F572E61B-376C-4D19-806C-F96E131E8A6C}" type="pres">
      <dgm:prSet presAssocID="{3EACA6EE-ACF5-43DA-969A-9D406D171393}" presName="negativeSpace" presStyleCnt="0"/>
      <dgm:spPr/>
    </dgm:pt>
    <dgm:pt modelId="{692C0DFE-DCDD-4039-950B-306BC14230DE}" type="pres">
      <dgm:prSet presAssocID="{3EACA6EE-ACF5-43DA-969A-9D406D171393}" presName="childText" presStyleLbl="conFgAcc1" presStyleIdx="1" presStyleCnt="3">
        <dgm:presLayoutVars>
          <dgm:bulletEnabled val="1"/>
        </dgm:presLayoutVars>
      </dgm:prSet>
      <dgm:spPr/>
    </dgm:pt>
    <dgm:pt modelId="{22711DCE-AF5D-4857-80CF-43F0E16D31CC}" type="pres">
      <dgm:prSet presAssocID="{3E7E4D5B-925C-44B5-B0B5-B0C200F28AE7}" presName="spaceBetweenRectangles" presStyleCnt="0"/>
      <dgm:spPr/>
    </dgm:pt>
    <dgm:pt modelId="{DCEAE585-0E5C-4A42-A31E-D9A2EB76AC40}" type="pres">
      <dgm:prSet presAssocID="{7E1DDD14-EBD7-4192-95B1-09257E4FB14A}" presName="parentLin" presStyleCnt="0"/>
      <dgm:spPr/>
    </dgm:pt>
    <dgm:pt modelId="{A4036018-3552-4BB6-AB9B-0E5937561747}" type="pres">
      <dgm:prSet presAssocID="{7E1DDD14-EBD7-4192-95B1-09257E4FB14A}" presName="parentLeftMargin" presStyleLbl="node1" presStyleIdx="1" presStyleCnt="3"/>
      <dgm:spPr/>
    </dgm:pt>
    <dgm:pt modelId="{0701FE7E-7B6C-4368-9087-4091DC9E684B}" type="pres">
      <dgm:prSet presAssocID="{7E1DDD14-EBD7-4192-95B1-09257E4FB14A}" presName="parentText" presStyleLbl="node1" presStyleIdx="2" presStyleCnt="3">
        <dgm:presLayoutVars>
          <dgm:chMax val="0"/>
          <dgm:bulletEnabled val="1"/>
        </dgm:presLayoutVars>
      </dgm:prSet>
      <dgm:spPr/>
    </dgm:pt>
    <dgm:pt modelId="{BFD88C9C-0BBD-4D18-ACF3-977885DD15CE}" type="pres">
      <dgm:prSet presAssocID="{7E1DDD14-EBD7-4192-95B1-09257E4FB14A}" presName="negativeSpace" presStyleCnt="0"/>
      <dgm:spPr/>
    </dgm:pt>
    <dgm:pt modelId="{C9789F23-429C-4D68-ACB0-315C94F21848}" type="pres">
      <dgm:prSet presAssocID="{7E1DDD14-EBD7-4192-95B1-09257E4FB14A}" presName="childText" presStyleLbl="conFgAcc1" presStyleIdx="2" presStyleCnt="3">
        <dgm:presLayoutVars>
          <dgm:bulletEnabled val="1"/>
        </dgm:presLayoutVars>
      </dgm:prSet>
      <dgm:spPr/>
    </dgm:pt>
  </dgm:ptLst>
  <dgm:cxnLst>
    <dgm:cxn modelId="{2ED9F400-78D1-4144-B8A4-666C9A073968}" type="presOf" srcId="{DC86BFC0-4228-469E-9D31-5EA5B175C805}" destId="{B3F9A841-C3C6-4481-A6ED-8780B2A40D5A}" srcOrd="0" destOrd="4" presId="urn:microsoft.com/office/officeart/2005/8/layout/list1"/>
    <dgm:cxn modelId="{498BF00F-1042-4CB8-8CF2-97304E04DAFF}" type="presOf" srcId="{7E1DDD14-EBD7-4192-95B1-09257E4FB14A}" destId="{A4036018-3552-4BB6-AB9B-0E5937561747}" srcOrd="0" destOrd="0" presId="urn:microsoft.com/office/officeart/2005/8/layout/list1"/>
    <dgm:cxn modelId="{902D6410-D3B1-4895-B254-760FAEC42546}" type="presOf" srcId="{5B6D35F8-2E00-468B-9213-26517399FFA0}" destId="{C9789F23-429C-4D68-ACB0-315C94F21848}" srcOrd="0" destOrd="5" presId="urn:microsoft.com/office/officeart/2005/8/layout/list1"/>
    <dgm:cxn modelId="{9C7C891C-0F5F-49A9-AB98-88979B165EBD}" type="presOf" srcId="{7159BD49-AFF3-4AFD-BC93-DEADFCA7F5F1}" destId="{692C0DFE-DCDD-4039-950B-306BC14230DE}" srcOrd="0" destOrd="0" presId="urn:microsoft.com/office/officeart/2005/8/layout/list1"/>
    <dgm:cxn modelId="{93078E31-0E24-47C2-98D1-A5C8E3761478}" type="presOf" srcId="{57E622CE-2911-4C99-BEF2-E505FDF3FBF4}" destId="{5E5139E3-5905-4795-A882-091324951DD1}" srcOrd="0" destOrd="0" presId="urn:microsoft.com/office/officeart/2005/8/layout/list1"/>
    <dgm:cxn modelId="{E882BF31-5C7E-49A5-A7AE-9F45BAB8F3FA}" type="presOf" srcId="{69A9B061-1852-493D-893D-E09EC738C886}" destId="{C9789F23-429C-4D68-ACB0-315C94F21848}" srcOrd="0" destOrd="1" presId="urn:microsoft.com/office/officeart/2005/8/layout/list1"/>
    <dgm:cxn modelId="{6F2D5434-2AED-4B91-9464-701BB09CA941}" type="presOf" srcId="{7E1DDD14-EBD7-4192-95B1-09257E4FB14A}" destId="{0701FE7E-7B6C-4368-9087-4091DC9E684B}" srcOrd="1" destOrd="0" presId="urn:microsoft.com/office/officeart/2005/8/layout/list1"/>
    <dgm:cxn modelId="{E2A5B435-377D-4A31-AC1D-84CAD2B35772}" srcId="{3EACA6EE-ACF5-43DA-969A-9D406D171393}" destId="{656754C3-E691-4508-935B-E235A2600B21}" srcOrd="2" destOrd="0" parTransId="{9AEEB6EE-ED88-4676-A3D7-01D67E1DCF18}" sibTransId="{91FB750C-9ACF-445C-AD3F-FA3903E17516}"/>
    <dgm:cxn modelId="{CA664C43-15F7-4D62-B7FC-35503EE3B2A3}" type="presOf" srcId="{08041FA7-619B-4D2E-A44B-9060346FC190}" destId="{C9789F23-429C-4D68-ACB0-315C94F21848}" srcOrd="0" destOrd="4" presId="urn:microsoft.com/office/officeart/2005/8/layout/list1"/>
    <dgm:cxn modelId="{5B932164-CC6D-43D9-8758-42E9165AB2A3}" type="presOf" srcId="{E9DD13F7-2322-42AD-AD71-90DBB9AF5B29}" destId="{C9789F23-429C-4D68-ACB0-315C94F21848}" srcOrd="0" destOrd="9" presId="urn:microsoft.com/office/officeart/2005/8/layout/list1"/>
    <dgm:cxn modelId="{A9508064-9208-44D5-9704-EB20C684043B}" type="presOf" srcId="{3EACA6EE-ACF5-43DA-969A-9D406D171393}" destId="{76854718-2B5A-4597-AA0E-1AA47EDBC532}" srcOrd="1" destOrd="0" presId="urn:microsoft.com/office/officeart/2005/8/layout/list1"/>
    <dgm:cxn modelId="{E7350F49-D792-4E5A-8514-7F8733D7A3FD}" srcId="{BFB74351-5A9B-47C3-8D04-D6BDD86FF8AC}" destId="{69A9B061-1852-493D-893D-E09EC738C886}" srcOrd="0" destOrd="0" parTransId="{A8A5545B-241B-4E4B-B673-19E7E9A6F487}" sibTransId="{29327B9A-AE92-4C63-9B12-C7BDE663414B}"/>
    <dgm:cxn modelId="{35E68C69-9EEF-4604-98DA-50253445976B}" srcId="{4731625E-33E1-4C50-B97E-0FA79E94843F}" destId="{0F752D56-3C3A-47EF-9EE5-1B3AEE311872}" srcOrd="2" destOrd="0" parTransId="{98982273-38AB-4226-A37C-75EC4CBFDE83}" sibTransId="{85C94274-F72C-405F-A153-87DFEC33C6B4}"/>
    <dgm:cxn modelId="{73179169-B8EC-4557-8A71-0D4BF2CC1EAF}" srcId="{2B64B169-86CC-41C8-969A-3637D93BA384}" destId="{8B46351D-F452-4109-919D-B0F2BE7C2E69}" srcOrd="1" destOrd="0" parTransId="{55854CEF-1277-4C99-A71C-583B0D15222B}" sibTransId="{51A1F2D5-4E35-42EC-87F3-47B0346A2B20}"/>
    <dgm:cxn modelId="{0DDEB469-7F0F-40C4-B8EF-C4303D63A078}" srcId="{BFB74351-5A9B-47C3-8D04-D6BDD86FF8AC}" destId="{03EBDB52-AD77-49E0-9F47-7BA5A0AC5929}" srcOrd="1" destOrd="0" parTransId="{1F684E73-E21D-48B1-ACF8-B78324528DB5}" sibTransId="{FF96DAAF-F89F-4C15-BC8E-A522BCCD39AE}"/>
    <dgm:cxn modelId="{8452C86B-8A7B-4834-9D42-FEDC20262F33}" type="presOf" srcId="{03EBDB52-AD77-49E0-9F47-7BA5A0AC5929}" destId="{C9789F23-429C-4D68-ACB0-315C94F21848}" srcOrd="0" destOrd="2" presId="urn:microsoft.com/office/officeart/2005/8/layout/list1"/>
    <dgm:cxn modelId="{740C456D-FCE3-4420-856D-9D1C0B60130C}" type="presOf" srcId="{3EACA6EE-ACF5-43DA-969A-9D406D171393}" destId="{D32DDE06-2EB5-4993-8C4C-95DD87202910}" srcOrd="0" destOrd="0" presId="urn:microsoft.com/office/officeart/2005/8/layout/list1"/>
    <dgm:cxn modelId="{9108E54D-2439-497C-8095-4DB81B14DF44}" srcId="{57E622CE-2911-4C99-BEF2-E505FDF3FBF4}" destId="{7E1DDD14-EBD7-4192-95B1-09257E4FB14A}" srcOrd="2" destOrd="0" parTransId="{B4D704D8-2282-488C-8E6C-89B27BE26BEC}" sibTransId="{CAB631D9-EDCF-473C-8511-D9A2A5399B4B}"/>
    <dgm:cxn modelId="{BF1EB66F-7C90-4E91-ACA8-5C45D7286A7E}" type="presOf" srcId="{0F752D56-3C3A-47EF-9EE5-1B3AEE311872}" destId="{B3F9A841-C3C6-4481-A6ED-8780B2A40D5A}" srcOrd="0" destOrd="5" presId="urn:microsoft.com/office/officeart/2005/8/layout/list1"/>
    <dgm:cxn modelId="{7737D770-C1B6-41B2-B746-1199969D0269}" type="presOf" srcId="{8B46351D-F452-4109-919D-B0F2BE7C2E69}" destId="{B3F9A841-C3C6-4481-A6ED-8780B2A40D5A}" srcOrd="0" destOrd="3" presId="urn:microsoft.com/office/officeart/2005/8/layout/list1"/>
    <dgm:cxn modelId="{67516155-AA4C-427B-99C6-C246A1B97822}" srcId="{2B64B169-86CC-41C8-969A-3637D93BA384}" destId="{DC86BFC0-4228-469E-9D31-5EA5B175C805}" srcOrd="2" destOrd="0" parTransId="{A52557B5-1B1C-4C62-9F3E-70CD67BA9181}" sibTransId="{3F51A4FF-DE64-45EC-9B8F-404BF98D899D}"/>
    <dgm:cxn modelId="{EF7A4657-DEE8-415B-9349-4B82CC4DC9E4}" type="presOf" srcId="{656754C3-E691-4508-935B-E235A2600B21}" destId="{692C0DFE-DCDD-4039-950B-306BC14230DE}" srcOrd="0" destOrd="2" presId="urn:microsoft.com/office/officeart/2005/8/layout/list1"/>
    <dgm:cxn modelId="{06927977-8411-4336-8360-6D95E20118E6}" srcId="{BFB74351-5A9B-47C3-8D04-D6BDD86FF8AC}" destId="{168346CC-71BB-43DC-8825-8257AA6F34B9}" srcOrd="7" destOrd="0" parTransId="{C2F7F574-D69F-49C3-A2BF-95BBFEEABF90}" sibTransId="{192F17A7-F19A-44E2-9128-2A0CDBE0D921}"/>
    <dgm:cxn modelId="{C52ACC5A-35D4-4FEE-AC85-A056CA126580}" srcId="{BFB74351-5A9B-47C3-8D04-D6BDD86FF8AC}" destId="{08041FA7-619B-4D2E-A44B-9060346FC190}" srcOrd="3" destOrd="0" parTransId="{48A1906C-D3D9-492F-AFAE-6CB191F9395E}" sibTransId="{1354E066-699B-4152-BBD0-77E2D67726D7}"/>
    <dgm:cxn modelId="{F854717B-427F-4EBC-8F75-9CC503E14857}" srcId="{3EACA6EE-ACF5-43DA-969A-9D406D171393}" destId="{060971F0-A879-47A6-AB2A-8C04263E82D6}" srcOrd="1" destOrd="0" parTransId="{46AA217D-AD49-42E9-B047-02DDA77885B5}" sibTransId="{DA70E095-9921-42D6-8D4D-B78384F379C6}"/>
    <dgm:cxn modelId="{2E81917D-8D9D-47AC-A82F-360BD74ECE0E}" type="presOf" srcId="{4731625E-33E1-4C50-B97E-0FA79E94843F}" destId="{C41A4EBD-946A-479E-9DCC-EA37BEDE7B2F}" srcOrd="0" destOrd="0" presId="urn:microsoft.com/office/officeart/2005/8/layout/list1"/>
    <dgm:cxn modelId="{D4C47087-A8A6-4AD0-A970-A047D922CE0D}" srcId="{BFB74351-5A9B-47C3-8D04-D6BDD86FF8AC}" destId="{8D755C3D-53BF-48AC-BA4E-B0A23811E704}" srcOrd="6" destOrd="0" parTransId="{185A06C5-4A27-4501-9DD6-11FBBEB88CB5}" sibTransId="{172CE38C-D30A-4A33-A28E-A2BEB241C690}"/>
    <dgm:cxn modelId="{B3654089-89BC-4106-8F11-F497FCD2DA55}" srcId="{4731625E-33E1-4C50-B97E-0FA79E94843F}" destId="{825B609E-475A-4C4E-9852-0B5F074A5785}" srcOrd="0" destOrd="0" parTransId="{B58C9E94-A23C-4910-B848-73470B4A51DF}" sibTransId="{EA80A4A3-5EA4-42FE-B264-4D12D628E069}"/>
    <dgm:cxn modelId="{554B038B-3F55-408F-8D8A-D5CD0A7E53A7}" srcId="{BFB74351-5A9B-47C3-8D04-D6BDD86FF8AC}" destId="{E9DD13F7-2322-42AD-AD71-90DBB9AF5B29}" srcOrd="8" destOrd="0" parTransId="{0BB9A955-9787-455F-B371-462FAC6CC68F}" sibTransId="{20D65A1B-B068-4D48-92D4-C39BCF322A3E}"/>
    <dgm:cxn modelId="{05D13C8B-8B87-4080-AC73-253A5A71B1B6}" srcId="{3EACA6EE-ACF5-43DA-969A-9D406D171393}" destId="{7159BD49-AFF3-4AFD-BC93-DEADFCA7F5F1}" srcOrd="0" destOrd="0" parTransId="{02A19888-2A03-4593-BD91-65B18E62EF77}" sibTransId="{0D4CFF83-0C36-49D3-B4FF-2765B758400A}"/>
    <dgm:cxn modelId="{AFA673A0-11F8-4813-98B9-3ED3BC28B909}" type="presOf" srcId="{060971F0-A879-47A6-AB2A-8C04263E82D6}" destId="{692C0DFE-DCDD-4039-950B-306BC14230DE}" srcOrd="0" destOrd="1" presId="urn:microsoft.com/office/officeart/2005/8/layout/list1"/>
    <dgm:cxn modelId="{EF8F8EA7-1C48-4D6F-B941-64CB937F12E2}" srcId="{57E622CE-2911-4C99-BEF2-E505FDF3FBF4}" destId="{3EACA6EE-ACF5-43DA-969A-9D406D171393}" srcOrd="1" destOrd="0" parTransId="{5AD4D842-CE04-45C7-B5D2-4FA0A608C33A}" sibTransId="{3E7E4D5B-925C-44B5-B0B5-B0C200F28AE7}"/>
    <dgm:cxn modelId="{F51124AC-C7E3-46D8-98D4-8C5FD125A8F6}" type="presOf" srcId="{BFB74351-5A9B-47C3-8D04-D6BDD86FF8AC}" destId="{C9789F23-429C-4D68-ACB0-315C94F21848}" srcOrd="0" destOrd="0" presId="urn:microsoft.com/office/officeart/2005/8/layout/list1"/>
    <dgm:cxn modelId="{4D0E16AD-83A6-40E7-A1CB-3A911B058E02}" srcId="{BFB74351-5A9B-47C3-8D04-D6BDD86FF8AC}" destId="{CAEEB6FF-F5B5-4CC7-8E72-7DF4AC08B563}" srcOrd="5" destOrd="0" parTransId="{6013282F-C912-4F94-A5B5-838F74482DD0}" sibTransId="{9E3862AB-6379-4E52-B73B-693A0A5B810A}"/>
    <dgm:cxn modelId="{EB7CF1B7-CAC2-4357-A45F-C85F0F1ACDAE}" srcId="{BFB74351-5A9B-47C3-8D04-D6BDD86FF8AC}" destId="{5B6D35F8-2E00-468B-9213-26517399FFA0}" srcOrd="4" destOrd="0" parTransId="{AF805102-A5C3-4E82-AE7E-0C7B865B1598}" sibTransId="{1B21D183-A292-4507-B593-29D3D0DF1169}"/>
    <dgm:cxn modelId="{479960BA-8406-4884-BAE4-3AAFAB048BAE}" type="presOf" srcId="{8D755C3D-53BF-48AC-BA4E-B0A23811E704}" destId="{C9789F23-429C-4D68-ACB0-315C94F21848}" srcOrd="0" destOrd="7" presId="urn:microsoft.com/office/officeart/2005/8/layout/list1"/>
    <dgm:cxn modelId="{A74BB1BB-51D0-4E29-9AD6-7DF5F6268153}" type="presOf" srcId="{6DA763FC-F1C2-4C93-9863-2F006DB4913B}" destId="{B3F9A841-C3C6-4481-A6ED-8780B2A40D5A}" srcOrd="0" destOrd="2" presId="urn:microsoft.com/office/officeart/2005/8/layout/list1"/>
    <dgm:cxn modelId="{CBEF0BC9-48CA-4EE9-851E-1218BD146DB4}" type="presOf" srcId="{D26AB548-224D-428D-9B89-8A168929AF94}" destId="{C9789F23-429C-4D68-ACB0-315C94F21848}" srcOrd="0" destOrd="3" presId="urn:microsoft.com/office/officeart/2005/8/layout/list1"/>
    <dgm:cxn modelId="{10F61CC9-B355-493E-81B8-7BF2779B5CD5}" srcId="{4731625E-33E1-4C50-B97E-0FA79E94843F}" destId="{2B64B169-86CC-41C8-969A-3637D93BA384}" srcOrd="1" destOrd="0" parTransId="{B4233A00-F4FB-46A2-8D17-5EEE0ABD3A65}" sibTransId="{6EB4A8F4-18C5-45E1-A8E5-55B57D88B917}"/>
    <dgm:cxn modelId="{211C0BD5-357B-4B31-B269-62F184ACF3F3}" srcId="{57E622CE-2911-4C99-BEF2-E505FDF3FBF4}" destId="{4731625E-33E1-4C50-B97E-0FA79E94843F}" srcOrd="0" destOrd="0" parTransId="{B65148D4-49AE-4BEB-AB74-788B6CB4C9D5}" sibTransId="{97C2F351-925B-4E58-A71A-065B6690A641}"/>
    <dgm:cxn modelId="{BF744AD7-B560-46C3-AB1C-046468E4D732}" type="presOf" srcId="{C0845374-9858-4569-80BC-E78D36E726D2}" destId="{C9789F23-429C-4D68-ACB0-315C94F21848}" srcOrd="0" destOrd="10" presId="urn:microsoft.com/office/officeart/2005/8/layout/list1"/>
    <dgm:cxn modelId="{42205CD9-000D-446A-A866-B7A27D796E26}" type="presOf" srcId="{CAEEB6FF-F5B5-4CC7-8E72-7DF4AC08B563}" destId="{C9789F23-429C-4D68-ACB0-315C94F21848}" srcOrd="0" destOrd="6" presId="urn:microsoft.com/office/officeart/2005/8/layout/list1"/>
    <dgm:cxn modelId="{AC99A2E0-EC25-4F13-82A9-985BC797EBCB}" type="presOf" srcId="{825B609E-475A-4C4E-9852-0B5F074A5785}" destId="{B3F9A841-C3C6-4481-A6ED-8780B2A40D5A}" srcOrd="0" destOrd="0" presId="urn:microsoft.com/office/officeart/2005/8/layout/list1"/>
    <dgm:cxn modelId="{B261C2E2-9D80-4EBF-84BA-7F2B7EDD5196}" srcId="{2B64B169-86CC-41C8-969A-3637D93BA384}" destId="{6DA763FC-F1C2-4C93-9863-2F006DB4913B}" srcOrd="0" destOrd="0" parTransId="{BA1C8986-EF8A-4738-809E-EAF1DC371C01}" sibTransId="{E99191A3-7EDA-408C-8953-D11542605900}"/>
    <dgm:cxn modelId="{041851E3-560E-4EA0-B43B-43375B844331}" type="presOf" srcId="{4731625E-33E1-4C50-B97E-0FA79E94843F}" destId="{C7101583-0082-4A66-9B99-9781721A586E}" srcOrd="1" destOrd="0" presId="urn:microsoft.com/office/officeart/2005/8/layout/list1"/>
    <dgm:cxn modelId="{07EBDAE7-CDDB-4A97-A6A9-1DF291DA3E02}" srcId="{BFB74351-5A9B-47C3-8D04-D6BDD86FF8AC}" destId="{D26AB548-224D-428D-9B89-8A168929AF94}" srcOrd="2" destOrd="0" parTransId="{7EE656CA-25FF-4FA6-9231-18BD4018CAA4}" sibTransId="{BB98B136-C2CB-4B23-AC96-0C0C97D4F539}"/>
    <dgm:cxn modelId="{D08790EA-4A78-495D-B57A-47F4A7C948B4}" type="presOf" srcId="{168346CC-71BB-43DC-8825-8257AA6F34B9}" destId="{C9789F23-429C-4D68-ACB0-315C94F21848}" srcOrd="0" destOrd="8" presId="urn:microsoft.com/office/officeart/2005/8/layout/list1"/>
    <dgm:cxn modelId="{43DB4EF5-0039-4C63-880D-FC9CE8E64696}" srcId="{7E1DDD14-EBD7-4192-95B1-09257E4FB14A}" destId="{BFB74351-5A9B-47C3-8D04-D6BDD86FF8AC}" srcOrd="0" destOrd="0" parTransId="{F561893E-B6A8-4E81-96D9-BB2633E6FA46}" sibTransId="{9185D266-45B2-436A-8291-6DAC08EE6CC6}"/>
    <dgm:cxn modelId="{04F9C6F6-419A-4923-978C-23F5D665D1CC}" srcId="{BFB74351-5A9B-47C3-8D04-D6BDD86FF8AC}" destId="{C0845374-9858-4569-80BC-E78D36E726D2}" srcOrd="9" destOrd="0" parTransId="{FD705D8B-2A21-4DA4-B431-3CAA1162A682}" sibTransId="{E9356384-2273-4584-B64B-3015AFD58F9A}"/>
    <dgm:cxn modelId="{37456AFB-BBAB-4AB9-9DF8-C3709F631805}" type="presOf" srcId="{2B64B169-86CC-41C8-969A-3637D93BA384}" destId="{B3F9A841-C3C6-4481-A6ED-8780B2A40D5A}" srcOrd="0" destOrd="1" presId="urn:microsoft.com/office/officeart/2005/8/layout/list1"/>
    <dgm:cxn modelId="{34F741EA-6F0D-46D6-B966-C67AD1E791E2}" type="presParOf" srcId="{5E5139E3-5905-4795-A882-091324951DD1}" destId="{1BAE5DA4-A729-4E62-9368-26CA86BDC9F5}" srcOrd="0" destOrd="0" presId="urn:microsoft.com/office/officeart/2005/8/layout/list1"/>
    <dgm:cxn modelId="{1D819CDD-344B-4C29-A183-8194887EFB1E}" type="presParOf" srcId="{1BAE5DA4-A729-4E62-9368-26CA86BDC9F5}" destId="{C41A4EBD-946A-479E-9DCC-EA37BEDE7B2F}" srcOrd="0" destOrd="0" presId="urn:microsoft.com/office/officeart/2005/8/layout/list1"/>
    <dgm:cxn modelId="{2C548632-60D1-4C6F-9194-30256E6BBF9F}" type="presParOf" srcId="{1BAE5DA4-A729-4E62-9368-26CA86BDC9F5}" destId="{C7101583-0082-4A66-9B99-9781721A586E}" srcOrd="1" destOrd="0" presId="urn:microsoft.com/office/officeart/2005/8/layout/list1"/>
    <dgm:cxn modelId="{3AFBA2AD-6E20-406C-953D-7A2433597D94}" type="presParOf" srcId="{5E5139E3-5905-4795-A882-091324951DD1}" destId="{B0DC2F31-D909-4AF5-95F9-B96A7F1E4B28}" srcOrd="1" destOrd="0" presId="urn:microsoft.com/office/officeart/2005/8/layout/list1"/>
    <dgm:cxn modelId="{5E40D886-4696-4EB1-8004-EFFEE4762F49}" type="presParOf" srcId="{5E5139E3-5905-4795-A882-091324951DD1}" destId="{B3F9A841-C3C6-4481-A6ED-8780B2A40D5A}" srcOrd="2" destOrd="0" presId="urn:microsoft.com/office/officeart/2005/8/layout/list1"/>
    <dgm:cxn modelId="{EB5A23EC-EC4F-4214-8EB2-2AC1F34586AA}" type="presParOf" srcId="{5E5139E3-5905-4795-A882-091324951DD1}" destId="{2484A2D2-F9A7-4A15-B96E-E57790964283}" srcOrd="3" destOrd="0" presId="urn:microsoft.com/office/officeart/2005/8/layout/list1"/>
    <dgm:cxn modelId="{BFB8D02C-59A7-4B02-935E-59254FF1912B}" type="presParOf" srcId="{5E5139E3-5905-4795-A882-091324951DD1}" destId="{088F5C89-BA37-4F80-A4C8-21AE62601551}" srcOrd="4" destOrd="0" presId="urn:microsoft.com/office/officeart/2005/8/layout/list1"/>
    <dgm:cxn modelId="{ED367D87-F7E6-472B-82EF-E27815679F2B}" type="presParOf" srcId="{088F5C89-BA37-4F80-A4C8-21AE62601551}" destId="{D32DDE06-2EB5-4993-8C4C-95DD87202910}" srcOrd="0" destOrd="0" presId="urn:microsoft.com/office/officeart/2005/8/layout/list1"/>
    <dgm:cxn modelId="{C8ABEE03-7C35-4F99-A45A-8B5318A1C0D8}" type="presParOf" srcId="{088F5C89-BA37-4F80-A4C8-21AE62601551}" destId="{76854718-2B5A-4597-AA0E-1AA47EDBC532}" srcOrd="1" destOrd="0" presId="urn:microsoft.com/office/officeart/2005/8/layout/list1"/>
    <dgm:cxn modelId="{E3FCFC9F-AF84-44EB-8A05-397A71217EEF}" type="presParOf" srcId="{5E5139E3-5905-4795-A882-091324951DD1}" destId="{F572E61B-376C-4D19-806C-F96E131E8A6C}" srcOrd="5" destOrd="0" presId="urn:microsoft.com/office/officeart/2005/8/layout/list1"/>
    <dgm:cxn modelId="{09183FC0-AEAE-46D5-A174-AD11E5B8A025}" type="presParOf" srcId="{5E5139E3-5905-4795-A882-091324951DD1}" destId="{692C0DFE-DCDD-4039-950B-306BC14230DE}" srcOrd="6" destOrd="0" presId="urn:microsoft.com/office/officeart/2005/8/layout/list1"/>
    <dgm:cxn modelId="{35E3C071-775A-4E35-A72C-CFC243FE6A21}" type="presParOf" srcId="{5E5139E3-5905-4795-A882-091324951DD1}" destId="{22711DCE-AF5D-4857-80CF-43F0E16D31CC}" srcOrd="7" destOrd="0" presId="urn:microsoft.com/office/officeart/2005/8/layout/list1"/>
    <dgm:cxn modelId="{5BB5A60C-F009-400D-B3EB-DE1126B9B95F}" type="presParOf" srcId="{5E5139E3-5905-4795-A882-091324951DD1}" destId="{DCEAE585-0E5C-4A42-A31E-D9A2EB76AC40}" srcOrd="8" destOrd="0" presId="urn:microsoft.com/office/officeart/2005/8/layout/list1"/>
    <dgm:cxn modelId="{D981445E-3F49-4969-AB31-7B198CE40EAA}" type="presParOf" srcId="{DCEAE585-0E5C-4A42-A31E-D9A2EB76AC40}" destId="{A4036018-3552-4BB6-AB9B-0E5937561747}" srcOrd="0" destOrd="0" presId="urn:microsoft.com/office/officeart/2005/8/layout/list1"/>
    <dgm:cxn modelId="{E3D2CC1D-3E55-4837-9D43-2C8573EA95D6}" type="presParOf" srcId="{DCEAE585-0E5C-4A42-A31E-D9A2EB76AC40}" destId="{0701FE7E-7B6C-4368-9087-4091DC9E684B}" srcOrd="1" destOrd="0" presId="urn:microsoft.com/office/officeart/2005/8/layout/list1"/>
    <dgm:cxn modelId="{F402304D-F79D-4149-80CD-BCBB34D7075A}" type="presParOf" srcId="{5E5139E3-5905-4795-A882-091324951DD1}" destId="{BFD88C9C-0BBD-4D18-ACF3-977885DD15CE}" srcOrd="9" destOrd="0" presId="urn:microsoft.com/office/officeart/2005/8/layout/list1"/>
    <dgm:cxn modelId="{D7156255-6014-4740-9D6C-37D8EA32271F}" type="presParOf" srcId="{5E5139E3-5905-4795-A882-091324951DD1}" destId="{C9789F23-429C-4D68-ACB0-315C94F21848}"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011DE25-C3F6-4449-9E89-0A02BBD9EA67}" type="doc">
      <dgm:prSet loTypeId="urn:microsoft.com/office/officeart/2016/7/layout/RepeatingBendingProcessNew" loCatId="process" qsTypeId="urn:microsoft.com/office/officeart/2005/8/quickstyle/simple1" qsCatId="simple" csTypeId="urn:microsoft.com/office/officeart/2005/8/colors/colorful2" csCatId="colorful" phldr="1"/>
      <dgm:spPr/>
      <dgm:t>
        <a:bodyPr/>
        <a:lstStyle/>
        <a:p>
          <a:endParaRPr lang="en-US"/>
        </a:p>
      </dgm:t>
    </dgm:pt>
    <dgm:pt modelId="{9CAF13B6-8AA9-4BB8-93AF-1E8D56CC03CC}">
      <dgm:prSet/>
      <dgm:spPr/>
      <dgm:t>
        <a:bodyPr/>
        <a:lstStyle/>
        <a:p>
          <a:r>
            <a:rPr lang="en-AU" b="0" i="0" noProof="0" dirty="0"/>
            <a:t>Step 1: Discuss the final artists choices and substitute artists choices</a:t>
          </a:r>
          <a:endParaRPr lang="en-AU" b="0" noProof="0" dirty="0"/>
        </a:p>
      </dgm:t>
    </dgm:pt>
    <dgm:pt modelId="{0896A55D-ED7C-4F3D-887E-C9B2627D1A61}" type="parTrans" cxnId="{3D60576F-03E4-48B7-B030-A1900B99C07C}">
      <dgm:prSet/>
      <dgm:spPr/>
      <dgm:t>
        <a:bodyPr/>
        <a:lstStyle/>
        <a:p>
          <a:endParaRPr lang="en-US"/>
        </a:p>
      </dgm:t>
    </dgm:pt>
    <dgm:pt modelId="{01199A52-0035-4A0B-823D-E51885A5F536}" type="sibTrans" cxnId="{3D60576F-03E4-48B7-B030-A1900B99C07C}">
      <dgm:prSet/>
      <dgm:spPr/>
      <dgm:t>
        <a:bodyPr/>
        <a:lstStyle/>
        <a:p>
          <a:endParaRPr lang="en-AU" noProof="0" dirty="0"/>
        </a:p>
      </dgm:t>
    </dgm:pt>
    <dgm:pt modelId="{91CF398C-0EA6-4713-872F-F4290A95AD4D}">
      <dgm:prSet/>
      <dgm:spPr/>
      <dgm:t>
        <a:bodyPr/>
        <a:lstStyle/>
        <a:p>
          <a:r>
            <a:rPr lang="en-AU" b="0" i="0" noProof="0" dirty="0"/>
            <a:t>Step 2: Discuss the songs selection to suggest for the artists to perform.</a:t>
          </a:r>
          <a:endParaRPr lang="en-AU" b="0" noProof="0" dirty="0"/>
        </a:p>
      </dgm:t>
    </dgm:pt>
    <dgm:pt modelId="{D793F0C1-5771-4191-A51A-01A537DD3AF6}" type="parTrans" cxnId="{8ACB587A-E2F4-422C-B2B6-E5007CECBE78}">
      <dgm:prSet/>
      <dgm:spPr/>
      <dgm:t>
        <a:bodyPr/>
        <a:lstStyle/>
        <a:p>
          <a:endParaRPr lang="en-US"/>
        </a:p>
      </dgm:t>
    </dgm:pt>
    <dgm:pt modelId="{0FB80BF4-E46D-4918-9451-AB33E15988C9}" type="sibTrans" cxnId="{8ACB587A-E2F4-422C-B2B6-E5007CECBE78}">
      <dgm:prSet/>
      <dgm:spPr/>
      <dgm:t>
        <a:bodyPr/>
        <a:lstStyle/>
        <a:p>
          <a:endParaRPr lang="en-AU" noProof="0" dirty="0"/>
        </a:p>
      </dgm:t>
    </dgm:pt>
    <dgm:pt modelId="{E61DBFA7-CDB3-4723-B00F-8D4611DEB41C}">
      <dgm:prSet/>
      <dgm:spPr/>
      <dgm:t>
        <a:bodyPr/>
        <a:lstStyle/>
        <a:p>
          <a:r>
            <a:rPr lang="en-AU" b="0" i="0" noProof="0" dirty="0"/>
            <a:t>Step 3: Discuss the songs features to recommend the artists to use..</a:t>
          </a:r>
          <a:endParaRPr lang="en-AU" b="0" noProof="0" dirty="0"/>
        </a:p>
      </dgm:t>
    </dgm:pt>
    <dgm:pt modelId="{837C210A-2843-4E56-8EF8-29B36B7B11A7}" type="parTrans" cxnId="{F8132E83-906A-468C-B4F1-69BF24899A69}">
      <dgm:prSet/>
      <dgm:spPr/>
      <dgm:t>
        <a:bodyPr/>
        <a:lstStyle/>
        <a:p>
          <a:endParaRPr lang="en-US"/>
        </a:p>
      </dgm:t>
    </dgm:pt>
    <dgm:pt modelId="{29237063-A584-4D2D-A0D9-D8F9B262134E}" type="sibTrans" cxnId="{F8132E83-906A-468C-B4F1-69BF24899A69}">
      <dgm:prSet/>
      <dgm:spPr/>
      <dgm:t>
        <a:bodyPr/>
        <a:lstStyle/>
        <a:p>
          <a:endParaRPr lang="en-AU" noProof="0" dirty="0"/>
        </a:p>
      </dgm:t>
    </dgm:pt>
    <dgm:pt modelId="{25537599-646F-4F2A-A1C9-1F99BDD57F81}">
      <dgm:prSet/>
      <dgm:spPr/>
      <dgm:t>
        <a:bodyPr/>
        <a:lstStyle/>
        <a:p>
          <a:r>
            <a:rPr lang="en-AU" b="0" i="0" noProof="0" dirty="0"/>
            <a:t>Step 4: Discuss the concert location, marketing, staff members and sponsors </a:t>
          </a:r>
          <a:endParaRPr lang="en-AU" b="0" noProof="0" dirty="0"/>
        </a:p>
      </dgm:t>
    </dgm:pt>
    <dgm:pt modelId="{C1E118C8-CA4A-44C2-B8D2-941E46346EB6}" type="parTrans" cxnId="{780720E3-9FD6-4F42-8DFC-2336FBEC764A}">
      <dgm:prSet/>
      <dgm:spPr/>
      <dgm:t>
        <a:bodyPr/>
        <a:lstStyle/>
        <a:p>
          <a:endParaRPr lang="en-US"/>
        </a:p>
      </dgm:t>
    </dgm:pt>
    <dgm:pt modelId="{0D8ED22E-20D2-4C51-8455-70A1855870C2}" type="sibTrans" cxnId="{780720E3-9FD6-4F42-8DFC-2336FBEC764A}">
      <dgm:prSet/>
      <dgm:spPr/>
      <dgm:t>
        <a:bodyPr/>
        <a:lstStyle/>
        <a:p>
          <a:endParaRPr lang="en-AU" noProof="0" dirty="0"/>
        </a:p>
      </dgm:t>
    </dgm:pt>
    <dgm:pt modelId="{623EEEF8-0BCC-4F1E-8C78-D9DFC60D6223}">
      <dgm:prSet/>
      <dgm:spPr/>
      <dgm:t>
        <a:bodyPr/>
        <a:lstStyle/>
        <a:p>
          <a:r>
            <a:rPr lang="en-AU" b="0" i="0" noProof="0" dirty="0"/>
            <a:t>Step 6: Contact top 10 artists with recommended setlist and song features to consider</a:t>
          </a:r>
          <a:endParaRPr lang="en-AU" b="0" noProof="0" dirty="0"/>
        </a:p>
      </dgm:t>
    </dgm:pt>
    <dgm:pt modelId="{201B4BDA-0BD1-4A16-B57C-A8CED5F4F7DC}" type="parTrans" cxnId="{099A6DDD-CAB7-40D0-B3D4-6BD500D21719}">
      <dgm:prSet/>
      <dgm:spPr/>
      <dgm:t>
        <a:bodyPr/>
        <a:lstStyle/>
        <a:p>
          <a:endParaRPr lang="en-US"/>
        </a:p>
      </dgm:t>
    </dgm:pt>
    <dgm:pt modelId="{7EA13DC1-770C-4003-9B39-46AF711BAF7E}" type="sibTrans" cxnId="{099A6DDD-CAB7-40D0-B3D4-6BD500D21719}">
      <dgm:prSet/>
      <dgm:spPr/>
      <dgm:t>
        <a:bodyPr/>
        <a:lstStyle/>
        <a:p>
          <a:endParaRPr lang="en-AU" noProof="0" dirty="0"/>
        </a:p>
      </dgm:t>
    </dgm:pt>
    <dgm:pt modelId="{B20CB02D-BC33-4C38-88CD-C37B6D6C2541}">
      <dgm:prSet/>
      <dgm:spPr/>
      <dgm:t>
        <a:bodyPr/>
        <a:lstStyle/>
        <a:p>
          <a:r>
            <a:rPr lang="en-AU" b="0" noProof="0" dirty="0"/>
            <a:t>Step 5: Contact concert location, marketing, staff members and sponsors</a:t>
          </a:r>
        </a:p>
      </dgm:t>
    </dgm:pt>
    <dgm:pt modelId="{32954F0C-71BC-453F-BDA2-449F466237F2}" type="parTrans" cxnId="{88CF84B9-A6A8-4A7A-A376-9631011248F6}">
      <dgm:prSet/>
      <dgm:spPr/>
      <dgm:t>
        <a:bodyPr/>
        <a:lstStyle/>
        <a:p>
          <a:endParaRPr lang="en-AU"/>
        </a:p>
      </dgm:t>
    </dgm:pt>
    <dgm:pt modelId="{CE83A85B-B0C9-4AB9-862E-3C1A565061B6}" type="sibTrans" cxnId="{88CF84B9-A6A8-4A7A-A376-9631011248F6}">
      <dgm:prSet/>
      <dgm:spPr/>
      <dgm:t>
        <a:bodyPr/>
        <a:lstStyle/>
        <a:p>
          <a:endParaRPr lang="en-AU"/>
        </a:p>
      </dgm:t>
    </dgm:pt>
    <dgm:pt modelId="{215B6828-2BEB-4C3E-B5DE-2C3562F3C70C}" type="pres">
      <dgm:prSet presAssocID="{9011DE25-C3F6-4449-9E89-0A02BBD9EA67}" presName="Name0" presStyleCnt="0">
        <dgm:presLayoutVars>
          <dgm:dir/>
          <dgm:resizeHandles val="exact"/>
        </dgm:presLayoutVars>
      </dgm:prSet>
      <dgm:spPr/>
    </dgm:pt>
    <dgm:pt modelId="{7C88736D-BCD6-4A2D-943C-D2AC2A8A7FB6}" type="pres">
      <dgm:prSet presAssocID="{9CAF13B6-8AA9-4BB8-93AF-1E8D56CC03CC}" presName="node" presStyleLbl="node1" presStyleIdx="0" presStyleCnt="6">
        <dgm:presLayoutVars>
          <dgm:bulletEnabled val="1"/>
        </dgm:presLayoutVars>
      </dgm:prSet>
      <dgm:spPr/>
    </dgm:pt>
    <dgm:pt modelId="{CCCDCA0A-9A46-4094-9DEB-99E4E8D06C33}" type="pres">
      <dgm:prSet presAssocID="{01199A52-0035-4A0B-823D-E51885A5F536}" presName="sibTrans" presStyleLbl="sibTrans1D1" presStyleIdx="0" presStyleCnt="5"/>
      <dgm:spPr/>
    </dgm:pt>
    <dgm:pt modelId="{4F27E717-A344-459F-87F8-CAD21273AB9B}" type="pres">
      <dgm:prSet presAssocID="{01199A52-0035-4A0B-823D-E51885A5F536}" presName="connectorText" presStyleLbl="sibTrans1D1" presStyleIdx="0" presStyleCnt="5"/>
      <dgm:spPr/>
    </dgm:pt>
    <dgm:pt modelId="{7DD91C67-F826-476B-85C6-53B824DB8E15}" type="pres">
      <dgm:prSet presAssocID="{91CF398C-0EA6-4713-872F-F4290A95AD4D}" presName="node" presStyleLbl="node1" presStyleIdx="1" presStyleCnt="6">
        <dgm:presLayoutVars>
          <dgm:bulletEnabled val="1"/>
        </dgm:presLayoutVars>
      </dgm:prSet>
      <dgm:spPr/>
    </dgm:pt>
    <dgm:pt modelId="{ABBFB211-C69F-4BEF-BE0E-DCA99A4FE62D}" type="pres">
      <dgm:prSet presAssocID="{0FB80BF4-E46D-4918-9451-AB33E15988C9}" presName="sibTrans" presStyleLbl="sibTrans1D1" presStyleIdx="1" presStyleCnt="5"/>
      <dgm:spPr/>
    </dgm:pt>
    <dgm:pt modelId="{69AC1753-F73B-48BA-A119-48A3EBEACCC0}" type="pres">
      <dgm:prSet presAssocID="{0FB80BF4-E46D-4918-9451-AB33E15988C9}" presName="connectorText" presStyleLbl="sibTrans1D1" presStyleIdx="1" presStyleCnt="5"/>
      <dgm:spPr/>
    </dgm:pt>
    <dgm:pt modelId="{885F9506-9473-4C63-9B55-72EE3609787E}" type="pres">
      <dgm:prSet presAssocID="{E61DBFA7-CDB3-4723-B00F-8D4611DEB41C}" presName="node" presStyleLbl="node1" presStyleIdx="2" presStyleCnt="6">
        <dgm:presLayoutVars>
          <dgm:bulletEnabled val="1"/>
        </dgm:presLayoutVars>
      </dgm:prSet>
      <dgm:spPr/>
    </dgm:pt>
    <dgm:pt modelId="{9667E978-E316-46B8-9CD9-0B67DE0866C8}" type="pres">
      <dgm:prSet presAssocID="{29237063-A584-4D2D-A0D9-D8F9B262134E}" presName="sibTrans" presStyleLbl="sibTrans1D1" presStyleIdx="2" presStyleCnt="5"/>
      <dgm:spPr/>
    </dgm:pt>
    <dgm:pt modelId="{BEDEF673-C18C-4A6A-93DE-2E84AFCD2D04}" type="pres">
      <dgm:prSet presAssocID="{29237063-A584-4D2D-A0D9-D8F9B262134E}" presName="connectorText" presStyleLbl="sibTrans1D1" presStyleIdx="2" presStyleCnt="5"/>
      <dgm:spPr/>
    </dgm:pt>
    <dgm:pt modelId="{E221A492-E227-4DF7-84A7-1E7C5F4DE9F1}" type="pres">
      <dgm:prSet presAssocID="{25537599-646F-4F2A-A1C9-1F99BDD57F81}" presName="node" presStyleLbl="node1" presStyleIdx="3" presStyleCnt="6">
        <dgm:presLayoutVars>
          <dgm:bulletEnabled val="1"/>
        </dgm:presLayoutVars>
      </dgm:prSet>
      <dgm:spPr/>
    </dgm:pt>
    <dgm:pt modelId="{9B895B87-8F12-4046-9CB1-9452E76D0A75}" type="pres">
      <dgm:prSet presAssocID="{0D8ED22E-20D2-4C51-8455-70A1855870C2}" presName="sibTrans" presStyleLbl="sibTrans1D1" presStyleIdx="3" presStyleCnt="5"/>
      <dgm:spPr/>
    </dgm:pt>
    <dgm:pt modelId="{DB924597-D77F-4B92-80DE-118C0D84ABEE}" type="pres">
      <dgm:prSet presAssocID="{0D8ED22E-20D2-4C51-8455-70A1855870C2}" presName="connectorText" presStyleLbl="sibTrans1D1" presStyleIdx="3" presStyleCnt="5"/>
      <dgm:spPr/>
    </dgm:pt>
    <dgm:pt modelId="{731122E6-FE27-4960-B745-C342A933F955}" type="pres">
      <dgm:prSet presAssocID="{B20CB02D-BC33-4C38-88CD-C37B6D6C2541}" presName="node" presStyleLbl="node1" presStyleIdx="4" presStyleCnt="6">
        <dgm:presLayoutVars>
          <dgm:bulletEnabled val="1"/>
        </dgm:presLayoutVars>
      </dgm:prSet>
      <dgm:spPr/>
    </dgm:pt>
    <dgm:pt modelId="{01AE0C5C-8794-4F66-A2BF-7FC7BAE0455D}" type="pres">
      <dgm:prSet presAssocID="{CE83A85B-B0C9-4AB9-862E-3C1A565061B6}" presName="sibTrans" presStyleLbl="sibTrans1D1" presStyleIdx="4" presStyleCnt="5"/>
      <dgm:spPr/>
    </dgm:pt>
    <dgm:pt modelId="{5F4A2CAF-759F-460C-BCC5-39734825428A}" type="pres">
      <dgm:prSet presAssocID="{CE83A85B-B0C9-4AB9-862E-3C1A565061B6}" presName="connectorText" presStyleLbl="sibTrans1D1" presStyleIdx="4" presStyleCnt="5"/>
      <dgm:spPr/>
    </dgm:pt>
    <dgm:pt modelId="{4383E48E-5FFF-4D66-B0EA-BD4F1A6C6D7A}" type="pres">
      <dgm:prSet presAssocID="{623EEEF8-0BCC-4F1E-8C78-D9DFC60D6223}" presName="node" presStyleLbl="node1" presStyleIdx="5" presStyleCnt="6">
        <dgm:presLayoutVars>
          <dgm:bulletEnabled val="1"/>
        </dgm:presLayoutVars>
      </dgm:prSet>
      <dgm:spPr/>
    </dgm:pt>
  </dgm:ptLst>
  <dgm:cxnLst>
    <dgm:cxn modelId="{B3BF3511-E2B7-4BD8-8ECF-EA70FF46AF2F}" type="presOf" srcId="{29237063-A584-4D2D-A0D9-D8F9B262134E}" destId="{9667E978-E316-46B8-9CD9-0B67DE0866C8}" srcOrd="0" destOrd="0" presId="urn:microsoft.com/office/officeart/2016/7/layout/RepeatingBendingProcessNew"/>
    <dgm:cxn modelId="{84DCDC1B-44CE-437E-A9A5-354D9AD2241A}" type="presOf" srcId="{25537599-646F-4F2A-A1C9-1F99BDD57F81}" destId="{E221A492-E227-4DF7-84A7-1E7C5F4DE9F1}" srcOrd="0" destOrd="0" presId="urn:microsoft.com/office/officeart/2016/7/layout/RepeatingBendingProcessNew"/>
    <dgm:cxn modelId="{B3820225-C7C3-45EF-801E-197123FE3868}" type="presOf" srcId="{B20CB02D-BC33-4C38-88CD-C37B6D6C2541}" destId="{731122E6-FE27-4960-B745-C342A933F955}" srcOrd="0" destOrd="0" presId="urn:microsoft.com/office/officeart/2016/7/layout/RepeatingBendingProcessNew"/>
    <dgm:cxn modelId="{4B1B522F-2A2D-4FBB-96F7-68BF27F4FB66}" type="presOf" srcId="{0FB80BF4-E46D-4918-9451-AB33E15988C9}" destId="{69AC1753-F73B-48BA-A119-48A3EBEACCC0}" srcOrd="1" destOrd="0" presId="urn:microsoft.com/office/officeart/2016/7/layout/RepeatingBendingProcessNew"/>
    <dgm:cxn modelId="{03C1A931-AF9E-468A-8709-08A603DC5415}" type="presOf" srcId="{CE83A85B-B0C9-4AB9-862E-3C1A565061B6}" destId="{5F4A2CAF-759F-460C-BCC5-39734825428A}" srcOrd="1" destOrd="0" presId="urn:microsoft.com/office/officeart/2016/7/layout/RepeatingBendingProcessNew"/>
    <dgm:cxn modelId="{1FB56361-6784-41D3-8342-BB019E87B9DC}" type="presOf" srcId="{01199A52-0035-4A0B-823D-E51885A5F536}" destId="{CCCDCA0A-9A46-4094-9DEB-99E4E8D06C33}" srcOrd="0" destOrd="0" presId="urn:microsoft.com/office/officeart/2016/7/layout/RepeatingBendingProcessNew"/>
    <dgm:cxn modelId="{7563DA41-47B5-4A9D-AB5A-160A63D93C53}" type="presOf" srcId="{0D8ED22E-20D2-4C51-8455-70A1855870C2}" destId="{DB924597-D77F-4B92-80DE-118C0D84ABEE}" srcOrd="1" destOrd="0" presId="urn:microsoft.com/office/officeart/2016/7/layout/RepeatingBendingProcessNew"/>
    <dgm:cxn modelId="{3D60576F-03E4-48B7-B030-A1900B99C07C}" srcId="{9011DE25-C3F6-4449-9E89-0A02BBD9EA67}" destId="{9CAF13B6-8AA9-4BB8-93AF-1E8D56CC03CC}" srcOrd="0" destOrd="0" parTransId="{0896A55D-ED7C-4F3D-887E-C9B2627D1A61}" sibTransId="{01199A52-0035-4A0B-823D-E51885A5F536}"/>
    <dgm:cxn modelId="{0EFFC24F-82E0-476F-A3B2-49F34BE0751A}" type="presOf" srcId="{0D8ED22E-20D2-4C51-8455-70A1855870C2}" destId="{9B895B87-8F12-4046-9CB1-9452E76D0A75}" srcOrd="0" destOrd="0" presId="urn:microsoft.com/office/officeart/2016/7/layout/RepeatingBendingProcessNew"/>
    <dgm:cxn modelId="{ED0F5B52-7EC7-483E-AB56-85731481FEC7}" type="presOf" srcId="{CE83A85B-B0C9-4AB9-862E-3C1A565061B6}" destId="{01AE0C5C-8794-4F66-A2BF-7FC7BAE0455D}" srcOrd="0" destOrd="0" presId="urn:microsoft.com/office/officeart/2016/7/layout/RepeatingBendingProcessNew"/>
    <dgm:cxn modelId="{8ACB587A-E2F4-422C-B2B6-E5007CECBE78}" srcId="{9011DE25-C3F6-4449-9E89-0A02BBD9EA67}" destId="{91CF398C-0EA6-4713-872F-F4290A95AD4D}" srcOrd="1" destOrd="0" parTransId="{D793F0C1-5771-4191-A51A-01A537DD3AF6}" sibTransId="{0FB80BF4-E46D-4918-9451-AB33E15988C9}"/>
    <dgm:cxn modelId="{15D67781-A20B-4E5E-B824-0C5A88E99831}" type="presOf" srcId="{91CF398C-0EA6-4713-872F-F4290A95AD4D}" destId="{7DD91C67-F826-476B-85C6-53B824DB8E15}" srcOrd="0" destOrd="0" presId="urn:microsoft.com/office/officeart/2016/7/layout/RepeatingBendingProcessNew"/>
    <dgm:cxn modelId="{ED339582-75F1-4FB3-9978-AC9B1B8E09E0}" type="presOf" srcId="{623EEEF8-0BCC-4F1E-8C78-D9DFC60D6223}" destId="{4383E48E-5FFF-4D66-B0EA-BD4F1A6C6D7A}" srcOrd="0" destOrd="0" presId="urn:microsoft.com/office/officeart/2016/7/layout/RepeatingBendingProcessNew"/>
    <dgm:cxn modelId="{F8132E83-906A-468C-B4F1-69BF24899A69}" srcId="{9011DE25-C3F6-4449-9E89-0A02BBD9EA67}" destId="{E61DBFA7-CDB3-4723-B00F-8D4611DEB41C}" srcOrd="2" destOrd="0" parTransId="{837C210A-2843-4E56-8EF8-29B36B7B11A7}" sibTransId="{29237063-A584-4D2D-A0D9-D8F9B262134E}"/>
    <dgm:cxn modelId="{6E32B196-E338-4FA4-8814-1CFB26047246}" type="presOf" srcId="{29237063-A584-4D2D-A0D9-D8F9B262134E}" destId="{BEDEF673-C18C-4A6A-93DE-2E84AFCD2D04}" srcOrd="1" destOrd="0" presId="urn:microsoft.com/office/officeart/2016/7/layout/RepeatingBendingProcessNew"/>
    <dgm:cxn modelId="{88CF84B9-A6A8-4A7A-A376-9631011248F6}" srcId="{9011DE25-C3F6-4449-9E89-0A02BBD9EA67}" destId="{B20CB02D-BC33-4C38-88CD-C37B6D6C2541}" srcOrd="4" destOrd="0" parTransId="{32954F0C-71BC-453F-BDA2-449F466237F2}" sibTransId="{CE83A85B-B0C9-4AB9-862E-3C1A565061B6}"/>
    <dgm:cxn modelId="{AA72DFD7-8C41-4E63-8FE8-E22FCEB089C5}" type="presOf" srcId="{0FB80BF4-E46D-4918-9451-AB33E15988C9}" destId="{ABBFB211-C69F-4BEF-BE0E-DCA99A4FE62D}" srcOrd="0" destOrd="0" presId="urn:microsoft.com/office/officeart/2016/7/layout/RepeatingBendingProcessNew"/>
    <dgm:cxn modelId="{099A6DDD-CAB7-40D0-B3D4-6BD500D21719}" srcId="{9011DE25-C3F6-4449-9E89-0A02BBD9EA67}" destId="{623EEEF8-0BCC-4F1E-8C78-D9DFC60D6223}" srcOrd="5" destOrd="0" parTransId="{201B4BDA-0BD1-4A16-B57C-A8CED5F4F7DC}" sibTransId="{7EA13DC1-770C-4003-9B39-46AF711BAF7E}"/>
    <dgm:cxn modelId="{780720E3-9FD6-4F42-8DFC-2336FBEC764A}" srcId="{9011DE25-C3F6-4449-9E89-0A02BBD9EA67}" destId="{25537599-646F-4F2A-A1C9-1F99BDD57F81}" srcOrd="3" destOrd="0" parTransId="{C1E118C8-CA4A-44C2-B8D2-941E46346EB6}" sibTransId="{0D8ED22E-20D2-4C51-8455-70A1855870C2}"/>
    <dgm:cxn modelId="{9BFA2BE6-4448-47AC-AE08-405C8FF12343}" type="presOf" srcId="{9011DE25-C3F6-4449-9E89-0A02BBD9EA67}" destId="{215B6828-2BEB-4C3E-B5DE-2C3562F3C70C}" srcOrd="0" destOrd="0" presId="urn:microsoft.com/office/officeart/2016/7/layout/RepeatingBendingProcessNew"/>
    <dgm:cxn modelId="{CD749AED-6DE4-48FC-8344-9BA4BFF6DDAB}" type="presOf" srcId="{E61DBFA7-CDB3-4723-B00F-8D4611DEB41C}" destId="{885F9506-9473-4C63-9B55-72EE3609787E}" srcOrd="0" destOrd="0" presId="urn:microsoft.com/office/officeart/2016/7/layout/RepeatingBendingProcessNew"/>
    <dgm:cxn modelId="{AD3796F0-7728-48E4-B73C-88575549331B}" type="presOf" srcId="{01199A52-0035-4A0B-823D-E51885A5F536}" destId="{4F27E717-A344-459F-87F8-CAD21273AB9B}" srcOrd="1" destOrd="0" presId="urn:microsoft.com/office/officeart/2016/7/layout/RepeatingBendingProcessNew"/>
    <dgm:cxn modelId="{695E77FD-0F21-4E3A-906E-F71792FECB3E}" type="presOf" srcId="{9CAF13B6-8AA9-4BB8-93AF-1E8D56CC03CC}" destId="{7C88736D-BCD6-4A2D-943C-D2AC2A8A7FB6}" srcOrd="0" destOrd="0" presId="urn:microsoft.com/office/officeart/2016/7/layout/RepeatingBendingProcessNew"/>
    <dgm:cxn modelId="{34BD02F8-9A57-4784-A004-69C912301F4E}" type="presParOf" srcId="{215B6828-2BEB-4C3E-B5DE-2C3562F3C70C}" destId="{7C88736D-BCD6-4A2D-943C-D2AC2A8A7FB6}" srcOrd="0" destOrd="0" presId="urn:microsoft.com/office/officeart/2016/7/layout/RepeatingBendingProcessNew"/>
    <dgm:cxn modelId="{CFA396DD-D926-407B-B963-B8EFDE9EDDCA}" type="presParOf" srcId="{215B6828-2BEB-4C3E-B5DE-2C3562F3C70C}" destId="{CCCDCA0A-9A46-4094-9DEB-99E4E8D06C33}" srcOrd="1" destOrd="0" presId="urn:microsoft.com/office/officeart/2016/7/layout/RepeatingBendingProcessNew"/>
    <dgm:cxn modelId="{F044A628-5595-4726-87C5-9EC4E838A755}" type="presParOf" srcId="{CCCDCA0A-9A46-4094-9DEB-99E4E8D06C33}" destId="{4F27E717-A344-459F-87F8-CAD21273AB9B}" srcOrd="0" destOrd="0" presId="urn:microsoft.com/office/officeart/2016/7/layout/RepeatingBendingProcessNew"/>
    <dgm:cxn modelId="{CCF82EE0-4563-432E-9B20-77775AF2CFFA}" type="presParOf" srcId="{215B6828-2BEB-4C3E-B5DE-2C3562F3C70C}" destId="{7DD91C67-F826-476B-85C6-53B824DB8E15}" srcOrd="2" destOrd="0" presId="urn:microsoft.com/office/officeart/2016/7/layout/RepeatingBendingProcessNew"/>
    <dgm:cxn modelId="{903B9370-5590-4666-8761-66391A2246A4}" type="presParOf" srcId="{215B6828-2BEB-4C3E-B5DE-2C3562F3C70C}" destId="{ABBFB211-C69F-4BEF-BE0E-DCA99A4FE62D}" srcOrd="3" destOrd="0" presId="urn:microsoft.com/office/officeart/2016/7/layout/RepeatingBendingProcessNew"/>
    <dgm:cxn modelId="{2C54E730-BB1C-4245-AF26-9073887620CB}" type="presParOf" srcId="{ABBFB211-C69F-4BEF-BE0E-DCA99A4FE62D}" destId="{69AC1753-F73B-48BA-A119-48A3EBEACCC0}" srcOrd="0" destOrd="0" presId="urn:microsoft.com/office/officeart/2016/7/layout/RepeatingBendingProcessNew"/>
    <dgm:cxn modelId="{04388F3B-B5DB-45F6-B334-19349734DB56}" type="presParOf" srcId="{215B6828-2BEB-4C3E-B5DE-2C3562F3C70C}" destId="{885F9506-9473-4C63-9B55-72EE3609787E}" srcOrd="4" destOrd="0" presId="urn:microsoft.com/office/officeart/2016/7/layout/RepeatingBendingProcessNew"/>
    <dgm:cxn modelId="{AA451229-CDC3-45A3-8B9B-A7910512FA8F}" type="presParOf" srcId="{215B6828-2BEB-4C3E-B5DE-2C3562F3C70C}" destId="{9667E978-E316-46B8-9CD9-0B67DE0866C8}" srcOrd="5" destOrd="0" presId="urn:microsoft.com/office/officeart/2016/7/layout/RepeatingBendingProcessNew"/>
    <dgm:cxn modelId="{B84C59E4-E863-42A7-8EE3-41B9BCD6BD95}" type="presParOf" srcId="{9667E978-E316-46B8-9CD9-0B67DE0866C8}" destId="{BEDEF673-C18C-4A6A-93DE-2E84AFCD2D04}" srcOrd="0" destOrd="0" presId="urn:microsoft.com/office/officeart/2016/7/layout/RepeatingBendingProcessNew"/>
    <dgm:cxn modelId="{18449401-04CE-4D97-84F4-2743B2466BD1}" type="presParOf" srcId="{215B6828-2BEB-4C3E-B5DE-2C3562F3C70C}" destId="{E221A492-E227-4DF7-84A7-1E7C5F4DE9F1}" srcOrd="6" destOrd="0" presId="urn:microsoft.com/office/officeart/2016/7/layout/RepeatingBendingProcessNew"/>
    <dgm:cxn modelId="{49865F3E-E094-467A-8A61-DFF16D3615EB}" type="presParOf" srcId="{215B6828-2BEB-4C3E-B5DE-2C3562F3C70C}" destId="{9B895B87-8F12-4046-9CB1-9452E76D0A75}" srcOrd="7" destOrd="0" presId="urn:microsoft.com/office/officeart/2016/7/layout/RepeatingBendingProcessNew"/>
    <dgm:cxn modelId="{3AE6D646-A496-446C-B081-E720E5B16CCC}" type="presParOf" srcId="{9B895B87-8F12-4046-9CB1-9452E76D0A75}" destId="{DB924597-D77F-4B92-80DE-118C0D84ABEE}" srcOrd="0" destOrd="0" presId="urn:microsoft.com/office/officeart/2016/7/layout/RepeatingBendingProcessNew"/>
    <dgm:cxn modelId="{0E385F45-B6EF-4254-82C4-F8A347C9CAC6}" type="presParOf" srcId="{215B6828-2BEB-4C3E-B5DE-2C3562F3C70C}" destId="{731122E6-FE27-4960-B745-C342A933F955}" srcOrd="8" destOrd="0" presId="urn:microsoft.com/office/officeart/2016/7/layout/RepeatingBendingProcessNew"/>
    <dgm:cxn modelId="{97006793-F602-45DF-9FC8-84ECEB1B8AE1}" type="presParOf" srcId="{215B6828-2BEB-4C3E-B5DE-2C3562F3C70C}" destId="{01AE0C5C-8794-4F66-A2BF-7FC7BAE0455D}" srcOrd="9" destOrd="0" presId="urn:microsoft.com/office/officeart/2016/7/layout/RepeatingBendingProcessNew"/>
    <dgm:cxn modelId="{3E5075CF-FDA3-4DAA-825C-09A83FA1E693}" type="presParOf" srcId="{01AE0C5C-8794-4F66-A2BF-7FC7BAE0455D}" destId="{5F4A2CAF-759F-460C-BCC5-39734825428A}" srcOrd="0" destOrd="0" presId="urn:microsoft.com/office/officeart/2016/7/layout/RepeatingBendingProcessNew"/>
    <dgm:cxn modelId="{DD38AF97-0927-4DF7-8EEB-9A5BB77C0C95}" type="presParOf" srcId="{215B6828-2BEB-4C3E-B5DE-2C3562F3C70C}" destId="{4383E48E-5FFF-4D66-B0EA-BD4F1A6C6D7A}"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FA7DDB-DAA0-4887-9405-F9D48E41D5D6}">
      <dsp:nvSpPr>
        <dsp:cNvPr id="0" name=""/>
        <dsp:cNvSpPr/>
      </dsp:nvSpPr>
      <dsp:spPr>
        <a:xfrm>
          <a:off x="655526" y="926"/>
          <a:ext cx="1084060" cy="1084060"/>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3CC9847-05A2-4869-BECD-8488A87F5C46}">
      <dsp:nvSpPr>
        <dsp:cNvPr id="0" name=""/>
        <dsp:cNvSpPr/>
      </dsp:nvSpPr>
      <dsp:spPr>
        <a:xfrm>
          <a:off x="886556" y="231955"/>
          <a:ext cx="622001" cy="622001"/>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F974F1-3B77-4DC5-9C54-C59FD4AD9431}">
      <dsp:nvSpPr>
        <dsp:cNvPr id="0" name=""/>
        <dsp:cNvSpPr/>
      </dsp:nvSpPr>
      <dsp:spPr>
        <a:xfrm>
          <a:off x="308982" y="1422645"/>
          <a:ext cx="1777148" cy="122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AU" sz="1100" kern="1200" noProof="0" dirty="0"/>
            <a:t>Selecting the most popular artists ensures high ticket demand, directly impacting revenue potential.</a:t>
          </a:r>
        </a:p>
      </dsp:txBody>
      <dsp:txXfrm>
        <a:off x="308982" y="1422645"/>
        <a:ext cx="1777148" cy="1220054"/>
      </dsp:txXfrm>
    </dsp:sp>
    <dsp:sp modelId="{08AB975C-415E-43B4-88AD-CFA446C4A22D}">
      <dsp:nvSpPr>
        <dsp:cNvPr id="0" name=""/>
        <dsp:cNvSpPr/>
      </dsp:nvSpPr>
      <dsp:spPr>
        <a:xfrm>
          <a:off x="2743676" y="926"/>
          <a:ext cx="1084060" cy="1084060"/>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71E403-02DD-4E77-919C-CD3B67E6B084}">
      <dsp:nvSpPr>
        <dsp:cNvPr id="0" name=""/>
        <dsp:cNvSpPr/>
      </dsp:nvSpPr>
      <dsp:spPr>
        <a:xfrm>
          <a:off x="2974705" y="231955"/>
          <a:ext cx="622001" cy="62200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68C4A05-1515-4955-BCFC-11CF484809AD}">
      <dsp:nvSpPr>
        <dsp:cNvPr id="0" name=""/>
        <dsp:cNvSpPr/>
      </dsp:nvSpPr>
      <dsp:spPr>
        <a:xfrm>
          <a:off x="2397132" y="1422645"/>
          <a:ext cx="1777148" cy="122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AU" sz="1100" kern="1200" noProof="0" dirty="0"/>
            <a:t>Featuring top artists increases the likelihood of audience enjoyment, engagement and encourages repeat attendance.</a:t>
          </a:r>
        </a:p>
      </dsp:txBody>
      <dsp:txXfrm>
        <a:off x="2397132" y="1422645"/>
        <a:ext cx="1777148" cy="1220054"/>
      </dsp:txXfrm>
    </dsp:sp>
    <dsp:sp modelId="{0E96083A-5597-41A7-AE7F-31BEA1709673}">
      <dsp:nvSpPr>
        <dsp:cNvPr id="0" name=""/>
        <dsp:cNvSpPr/>
      </dsp:nvSpPr>
      <dsp:spPr>
        <a:xfrm>
          <a:off x="4831825" y="926"/>
          <a:ext cx="1084060" cy="1084060"/>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D1AEF65-0E15-4FF2-8600-0DC25BD44B56}">
      <dsp:nvSpPr>
        <dsp:cNvPr id="0" name=""/>
        <dsp:cNvSpPr/>
      </dsp:nvSpPr>
      <dsp:spPr>
        <a:xfrm>
          <a:off x="5062854" y="231955"/>
          <a:ext cx="622001" cy="62200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241624-A529-4946-AE33-05E39E509BE2}">
      <dsp:nvSpPr>
        <dsp:cNvPr id="0" name=""/>
        <dsp:cNvSpPr/>
      </dsp:nvSpPr>
      <dsp:spPr>
        <a:xfrm>
          <a:off x="4485281" y="1422645"/>
          <a:ext cx="1777148" cy="122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AU" sz="1100" kern="1200" noProof="0" dirty="0"/>
            <a:t>Higher audience engagement can attract more sponsors and create valuable brand partnerships.</a:t>
          </a:r>
        </a:p>
      </dsp:txBody>
      <dsp:txXfrm>
        <a:off x="4485281" y="1422645"/>
        <a:ext cx="1777148" cy="1220054"/>
      </dsp:txXfrm>
    </dsp:sp>
    <dsp:sp modelId="{A688CACA-1FF7-4796-9122-846951EE1C43}">
      <dsp:nvSpPr>
        <dsp:cNvPr id="0" name=""/>
        <dsp:cNvSpPr/>
      </dsp:nvSpPr>
      <dsp:spPr>
        <a:xfrm>
          <a:off x="1699601" y="3086986"/>
          <a:ext cx="1084060" cy="1084060"/>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54062A-A6F0-45F4-B89F-5194AD08F4C0}">
      <dsp:nvSpPr>
        <dsp:cNvPr id="0" name=""/>
        <dsp:cNvSpPr/>
      </dsp:nvSpPr>
      <dsp:spPr>
        <a:xfrm>
          <a:off x="1930630" y="3318015"/>
          <a:ext cx="622001" cy="62200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ECA943-F7A8-4030-9A3E-2D90A685D330}">
      <dsp:nvSpPr>
        <dsp:cNvPr id="0" name=""/>
        <dsp:cNvSpPr/>
      </dsp:nvSpPr>
      <dsp:spPr>
        <a:xfrm>
          <a:off x="1353057" y="4508705"/>
          <a:ext cx="1777148" cy="122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AU" sz="1100" kern="1200" noProof="0" dirty="0"/>
            <a:t>Gain a competitive edge by leveraging data to identify trends and audience preferences.</a:t>
          </a:r>
        </a:p>
      </dsp:txBody>
      <dsp:txXfrm>
        <a:off x="1353057" y="4508705"/>
        <a:ext cx="1777148" cy="1220054"/>
      </dsp:txXfrm>
    </dsp:sp>
    <dsp:sp modelId="{8FE3D21F-2320-46EE-82FA-0C26A9961BD0}">
      <dsp:nvSpPr>
        <dsp:cNvPr id="0" name=""/>
        <dsp:cNvSpPr/>
      </dsp:nvSpPr>
      <dsp:spPr>
        <a:xfrm>
          <a:off x="3787750" y="3086986"/>
          <a:ext cx="1084060" cy="1084060"/>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38E6B2-27DF-4B5D-9687-8F0C0B290FDC}">
      <dsp:nvSpPr>
        <dsp:cNvPr id="0" name=""/>
        <dsp:cNvSpPr/>
      </dsp:nvSpPr>
      <dsp:spPr>
        <a:xfrm>
          <a:off x="4018780" y="3318015"/>
          <a:ext cx="622001" cy="622001"/>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EFA0D9-3625-4394-A67A-C45FDE12506A}">
      <dsp:nvSpPr>
        <dsp:cNvPr id="0" name=""/>
        <dsp:cNvSpPr/>
      </dsp:nvSpPr>
      <dsp:spPr>
        <a:xfrm>
          <a:off x="3441206" y="4508705"/>
          <a:ext cx="1777148" cy="122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AU" sz="1100" kern="1200" noProof="0" dirty="0"/>
            <a:t>The actionable insights found from this project can refine future event strategies, improving artist selections and overall concert experiences.</a:t>
          </a:r>
        </a:p>
      </dsp:txBody>
      <dsp:txXfrm>
        <a:off x="3441206" y="4508705"/>
        <a:ext cx="1777148" cy="12200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F9A841-C3C6-4481-A6ED-8780B2A40D5A}">
      <dsp:nvSpPr>
        <dsp:cNvPr id="0" name=""/>
        <dsp:cNvSpPr/>
      </dsp:nvSpPr>
      <dsp:spPr>
        <a:xfrm>
          <a:off x="0" y="411375"/>
          <a:ext cx="6571413" cy="142065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10015" tIns="229108" rIns="510015" bIns="78232" numCol="1" spcCol="1270" anchor="t" anchorCtr="0">
          <a:noAutofit/>
        </a:bodyPr>
        <a:lstStyle/>
        <a:p>
          <a:pPr marL="57150" lvl="1" indent="-57150" algn="l" defTabSz="488950">
            <a:lnSpc>
              <a:spcPct val="90000"/>
            </a:lnSpc>
            <a:spcBef>
              <a:spcPct val="0"/>
            </a:spcBef>
            <a:spcAft>
              <a:spcPct val="15000"/>
            </a:spcAft>
            <a:buChar char="•"/>
          </a:pPr>
          <a:r>
            <a:rPr lang="en-AU" sz="1100" kern="1200" noProof="0"/>
            <a:t>Artist familiarity should be considered first, song hotness second, and artist hotness third</a:t>
          </a:r>
        </a:p>
        <a:p>
          <a:pPr marL="57150" lvl="1" indent="-57150" algn="l" defTabSz="488950">
            <a:lnSpc>
              <a:spcPct val="90000"/>
            </a:lnSpc>
            <a:spcBef>
              <a:spcPct val="0"/>
            </a:spcBef>
            <a:spcAft>
              <a:spcPct val="15000"/>
            </a:spcAft>
            <a:buChar char="•"/>
          </a:pPr>
          <a:r>
            <a:rPr lang="en-AU" sz="1100" kern="1200" noProof="0"/>
            <a:t> </a:t>
          </a:r>
          <a:r>
            <a:rPr lang="en-AU" sz="1100" b="0" i="0" kern="1200" noProof="0"/>
            <a:t>Prioritise artists with:</a:t>
          </a:r>
          <a:endParaRPr lang="en-AU" sz="1100" kern="1200" noProof="0"/>
        </a:p>
        <a:p>
          <a:pPr marL="114300" lvl="2" indent="-57150" algn="l" defTabSz="488950">
            <a:lnSpc>
              <a:spcPct val="90000"/>
            </a:lnSpc>
            <a:spcBef>
              <a:spcPct val="0"/>
            </a:spcBef>
            <a:spcAft>
              <a:spcPct val="15000"/>
            </a:spcAft>
            <a:buChar char="•"/>
          </a:pPr>
          <a:r>
            <a:rPr lang="en-AU" sz="1100" kern="1200" noProof="0" dirty="0"/>
            <a:t>&lt;60% average artist familiarity</a:t>
          </a:r>
        </a:p>
        <a:p>
          <a:pPr marL="114300" lvl="2" indent="-57150" algn="l" defTabSz="488950">
            <a:lnSpc>
              <a:spcPct val="90000"/>
            </a:lnSpc>
            <a:spcBef>
              <a:spcPct val="0"/>
            </a:spcBef>
            <a:spcAft>
              <a:spcPct val="15000"/>
            </a:spcAft>
            <a:buChar char="•"/>
          </a:pPr>
          <a:r>
            <a:rPr lang="en-AU" sz="1100" kern="1200" noProof="0" dirty="0"/>
            <a:t>&lt;45% average artist hotness</a:t>
          </a:r>
        </a:p>
        <a:p>
          <a:pPr marL="114300" lvl="2" indent="-57150" algn="l" defTabSz="488950">
            <a:lnSpc>
              <a:spcPct val="90000"/>
            </a:lnSpc>
            <a:spcBef>
              <a:spcPct val="0"/>
            </a:spcBef>
            <a:spcAft>
              <a:spcPct val="15000"/>
            </a:spcAft>
            <a:buChar char="•"/>
          </a:pPr>
          <a:r>
            <a:rPr lang="en-AU" sz="1100" b="0" i="0" kern="1200" noProof="0" dirty="0"/>
            <a:t>&lt;50% average song hotness</a:t>
          </a:r>
          <a:endParaRPr lang="en-AU" sz="1100" kern="1200" noProof="0" dirty="0"/>
        </a:p>
        <a:p>
          <a:pPr marL="57150" lvl="1" indent="-57150" algn="l" defTabSz="488950">
            <a:lnSpc>
              <a:spcPct val="90000"/>
            </a:lnSpc>
            <a:spcBef>
              <a:spcPct val="0"/>
            </a:spcBef>
            <a:spcAft>
              <a:spcPct val="15000"/>
            </a:spcAft>
            <a:buChar char="•"/>
          </a:pPr>
          <a:r>
            <a:rPr lang="en-AU" sz="1100" kern="1200" noProof="0" dirty="0"/>
            <a:t>Suggested 10 artists by artist familiarity and cumulative song hotness</a:t>
          </a:r>
        </a:p>
      </dsp:txBody>
      <dsp:txXfrm>
        <a:off x="0" y="411375"/>
        <a:ext cx="6571413" cy="1420650"/>
      </dsp:txXfrm>
    </dsp:sp>
    <dsp:sp modelId="{C7101583-0082-4A66-9B99-9781721A586E}">
      <dsp:nvSpPr>
        <dsp:cNvPr id="0" name=""/>
        <dsp:cNvSpPr/>
      </dsp:nvSpPr>
      <dsp:spPr>
        <a:xfrm>
          <a:off x="328570" y="249015"/>
          <a:ext cx="4599989" cy="3247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3869" tIns="0" rIns="173869" bIns="0" numCol="1" spcCol="1270" anchor="ctr" anchorCtr="0">
          <a:noAutofit/>
        </a:bodyPr>
        <a:lstStyle/>
        <a:p>
          <a:pPr marL="0" lvl="0" indent="0" algn="l" defTabSz="488950">
            <a:lnSpc>
              <a:spcPct val="90000"/>
            </a:lnSpc>
            <a:spcBef>
              <a:spcPct val="0"/>
            </a:spcBef>
            <a:spcAft>
              <a:spcPct val="35000"/>
            </a:spcAft>
            <a:buNone/>
            <a:defRPr b="1"/>
          </a:pPr>
          <a:r>
            <a:rPr lang="en-AU" sz="1100" b="1" i="0" kern="1200" noProof="0"/>
            <a:t>Artist Selection</a:t>
          </a:r>
          <a:endParaRPr lang="en-AU" sz="1100" kern="1200" noProof="0"/>
        </a:p>
      </dsp:txBody>
      <dsp:txXfrm>
        <a:off x="344422" y="264867"/>
        <a:ext cx="4568285" cy="293016"/>
      </dsp:txXfrm>
    </dsp:sp>
    <dsp:sp modelId="{692C0DFE-DCDD-4039-950B-306BC14230DE}">
      <dsp:nvSpPr>
        <dsp:cNvPr id="0" name=""/>
        <dsp:cNvSpPr/>
      </dsp:nvSpPr>
      <dsp:spPr>
        <a:xfrm>
          <a:off x="0" y="2053785"/>
          <a:ext cx="6571413" cy="848925"/>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10015" tIns="229108" rIns="510015" bIns="78232" numCol="1" spcCol="1270" anchor="t" anchorCtr="0">
          <a:noAutofit/>
        </a:bodyPr>
        <a:lstStyle/>
        <a:p>
          <a:pPr marL="57150" lvl="1" indent="-57150" algn="l" defTabSz="488950">
            <a:lnSpc>
              <a:spcPct val="90000"/>
            </a:lnSpc>
            <a:spcBef>
              <a:spcPct val="0"/>
            </a:spcBef>
            <a:spcAft>
              <a:spcPct val="15000"/>
            </a:spcAft>
            <a:buChar char="•"/>
          </a:pPr>
          <a:r>
            <a:rPr lang="en-AU" sz="1100" kern="1200" noProof="0" dirty="0"/>
            <a:t>Suggested top four songs for each selected artist. </a:t>
          </a:r>
        </a:p>
        <a:p>
          <a:pPr marL="57150" lvl="1" indent="-57150" algn="l" defTabSz="488950">
            <a:lnSpc>
              <a:spcPct val="90000"/>
            </a:lnSpc>
            <a:spcBef>
              <a:spcPct val="0"/>
            </a:spcBef>
            <a:spcAft>
              <a:spcPct val="15000"/>
            </a:spcAft>
            <a:buChar char="•"/>
          </a:pPr>
          <a:r>
            <a:rPr lang="en-AU" sz="1100" b="0" i="0" kern="1200" noProof="0"/>
            <a:t>Prioritise the selected artists’ songs with:</a:t>
          </a:r>
          <a:endParaRPr lang="en-AU" sz="1100" kern="1200" noProof="0"/>
        </a:p>
        <a:p>
          <a:pPr marL="57150" lvl="1" indent="-57150" algn="l" defTabSz="488950">
            <a:lnSpc>
              <a:spcPct val="90000"/>
            </a:lnSpc>
            <a:spcBef>
              <a:spcPct val="0"/>
            </a:spcBef>
            <a:spcAft>
              <a:spcPct val="15000"/>
            </a:spcAft>
            <a:buChar char="•"/>
          </a:pPr>
          <a:r>
            <a:rPr lang="en-AU" sz="1100" b="0" i="0" kern="1200" noProof="0"/>
            <a:t>Selected artists have all songs’ hotness are above 60% </a:t>
          </a:r>
          <a:endParaRPr lang="en-AU" sz="1100" kern="1200" noProof="0"/>
        </a:p>
      </dsp:txBody>
      <dsp:txXfrm>
        <a:off x="0" y="2053785"/>
        <a:ext cx="6571413" cy="848925"/>
      </dsp:txXfrm>
    </dsp:sp>
    <dsp:sp modelId="{76854718-2B5A-4597-AA0E-1AA47EDBC532}">
      <dsp:nvSpPr>
        <dsp:cNvPr id="0" name=""/>
        <dsp:cNvSpPr/>
      </dsp:nvSpPr>
      <dsp:spPr>
        <a:xfrm>
          <a:off x="328570" y="1891425"/>
          <a:ext cx="4599989" cy="3247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3869" tIns="0" rIns="173869" bIns="0" numCol="1" spcCol="1270" anchor="ctr" anchorCtr="0">
          <a:noAutofit/>
        </a:bodyPr>
        <a:lstStyle/>
        <a:p>
          <a:pPr marL="0" lvl="0" indent="0" algn="l" defTabSz="488950">
            <a:lnSpc>
              <a:spcPct val="90000"/>
            </a:lnSpc>
            <a:spcBef>
              <a:spcPct val="0"/>
            </a:spcBef>
            <a:spcAft>
              <a:spcPct val="35000"/>
            </a:spcAft>
            <a:buNone/>
            <a:defRPr b="1"/>
          </a:pPr>
          <a:r>
            <a:rPr lang="en-AU" sz="1100" b="1" i="0" kern="1200" noProof="0"/>
            <a:t>Song Selection</a:t>
          </a:r>
          <a:endParaRPr lang="en-AU" sz="1100" kern="1200" noProof="0"/>
        </a:p>
      </dsp:txBody>
      <dsp:txXfrm>
        <a:off x="344422" y="1907277"/>
        <a:ext cx="4568285" cy="293016"/>
      </dsp:txXfrm>
    </dsp:sp>
    <dsp:sp modelId="{C9789F23-429C-4D68-ACB0-315C94F21848}">
      <dsp:nvSpPr>
        <dsp:cNvPr id="0" name=""/>
        <dsp:cNvSpPr/>
      </dsp:nvSpPr>
      <dsp:spPr>
        <a:xfrm>
          <a:off x="0" y="3124470"/>
          <a:ext cx="6571413" cy="23562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10015" tIns="229108" rIns="510015" bIns="78232" numCol="1" spcCol="1270" anchor="t" anchorCtr="0">
          <a:noAutofit/>
        </a:bodyPr>
        <a:lstStyle/>
        <a:p>
          <a:pPr marL="57150" lvl="1" indent="-57150" algn="l" defTabSz="488950">
            <a:lnSpc>
              <a:spcPct val="90000"/>
            </a:lnSpc>
            <a:spcBef>
              <a:spcPct val="0"/>
            </a:spcBef>
            <a:spcAft>
              <a:spcPct val="15000"/>
            </a:spcAft>
            <a:buChar char="•"/>
          </a:pPr>
          <a:r>
            <a:rPr lang="en-AU" sz="1100" kern="1200" noProof="0"/>
            <a:t>Most recommended:</a:t>
          </a:r>
        </a:p>
        <a:p>
          <a:pPr marL="114300" lvl="2" indent="-57150" algn="l" defTabSz="488950">
            <a:lnSpc>
              <a:spcPct val="90000"/>
            </a:lnSpc>
            <a:spcBef>
              <a:spcPct val="0"/>
            </a:spcBef>
            <a:spcAft>
              <a:spcPct val="15000"/>
            </a:spcAft>
            <a:buChar char="•"/>
          </a:pPr>
          <a:r>
            <a:rPr lang="en-AU" sz="1100" b="0" i="0" kern="1200" noProof="0" dirty="0"/>
            <a:t>End in Fade-in: 0-1s </a:t>
          </a:r>
          <a:endParaRPr lang="en-AU" sz="1100" b="0" kern="1200" noProof="0" dirty="0"/>
        </a:p>
        <a:p>
          <a:pPr marL="114300" lvl="2" indent="-57150" algn="l" defTabSz="488950">
            <a:lnSpc>
              <a:spcPct val="90000"/>
            </a:lnSpc>
            <a:spcBef>
              <a:spcPct val="0"/>
            </a:spcBef>
            <a:spcAft>
              <a:spcPct val="15000"/>
            </a:spcAft>
            <a:buChar char="•"/>
          </a:pPr>
          <a:r>
            <a:rPr lang="en-AU" sz="1100" b="0" i="0" kern="1200" noProof="0" dirty="0"/>
            <a:t>Loudness: -4dB to -8dB</a:t>
          </a:r>
          <a:endParaRPr lang="en-AU" sz="1100" b="0" kern="1200" noProof="0" dirty="0"/>
        </a:p>
        <a:p>
          <a:pPr marL="114300" lvl="2" indent="-57150" algn="l" defTabSz="488950">
            <a:lnSpc>
              <a:spcPct val="90000"/>
            </a:lnSpc>
            <a:spcBef>
              <a:spcPct val="0"/>
            </a:spcBef>
            <a:spcAft>
              <a:spcPct val="15000"/>
            </a:spcAft>
            <a:buChar char="•"/>
          </a:pPr>
          <a:r>
            <a:rPr lang="en-AU" sz="1100" b="0" kern="1200" noProof="0"/>
            <a:t>Start of Fade out: </a:t>
          </a:r>
          <a:r>
            <a:rPr lang="en-AU" sz="1100" b="0" i="0" kern="1200">
              <a:effectLst/>
              <a:latin typeface="+mn-lt"/>
            </a:rPr>
            <a:t>150s-225s </a:t>
          </a:r>
          <a:endParaRPr lang="en-AU" sz="1100" b="0" kern="1200" noProof="0"/>
        </a:p>
        <a:p>
          <a:pPr marL="114300" lvl="2" indent="-57150" algn="l" defTabSz="488950">
            <a:lnSpc>
              <a:spcPct val="90000"/>
            </a:lnSpc>
            <a:spcBef>
              <a:spcPct val="0"/>
            </a:spcBef>
            <a:spcAft>
              <a:spcPct val="15000"/>
            </a:spcAft>
            <a:buChar char="•"/>
          </a:pPr>
          <a:r>
            <a:rPr lang="en-AU" sz="1100" b="0" kern="1200" noProof="0"/>
            <a:t>Tempo: 100-150 BPM</a:t>
          </a:r>
        </a:p>
        <a:p>
          <a:pPr marL="114300" lvl="2" indent="-57150" algn="l" defTabSz="488950">
            <a:lnSpc>
              <a:spcPct val="90000"/>
            </a:lnSpc>
            <a:spcBef>
              <a:spcPct val="0"/>
            </a:spcBef>
            <a:spcAft>
              <a:spcPct val="15000"/>
            </a:spcAft>
            <a:buChar char="•"/>
          </a:pPr>
          <a:r>
            <a:rPr lang="en-AU" sz="1100" b="0" kern="1200" noProof="0"/>
            <a:t>Duration: : 150-225 seconds</a:t>
          </a:r>
        </a:p>
        <a:p>
          <a:pPr marL="114300" lvl="2" indent="-57150" algn="l" defTabSz="488950">
            <a:lnSpc>
              <a:spcPct val="90000"/>
            </a:lnSpc>
            <a:spcBef>
              <a:spcPct val="0"/>
            </a:spcBef>
            <a:spcAft>
              <a:spcPct val="15000"/>
            </a:spcAft>
            <a:buChar char="•"/>
          </a:pPr>
          <a:r>
            <a:rPr lang="en-AU" sz="1100" b="0" kern="1200" noProof="0"/>
            <a:t>Key: C, D and G</a:t>
          </a:r>
        </a:p>
        <a:p>
          <a:pPr marL="114300" lvl="2" indent="-57150" algn="l" defTabSz="488950">
            <a:lnSpc>
              <a:spcPct val="90000"/>
            </a:lnSpc>
            <a:spcBef>
              <a:spcPct val="0"/>
            </a:spcBef>
            <a:spcAft>
              <a:spcPct val="15000"/>
            </a:spcAft>
            <a:buChar char="•"/>
          </a:pPr>
          <a:r>
            <a:rPr lang="en-AU" sz="1100" b="0" kern="1200" noProof="0"/>
            <a:t>Time signature: 4/4</a:t>
          </a:r>
        </a:p>
        <a:p>
          <a:pPr marL="114300" lvl="2" indent="-57150" algn="l" defTabSz="488950">
            <a:lnSpc>
              <a:spcPct val="90000"/>
            </a:lnSpc>
            <a:spcBef>
              <a:spcPct val="0"/>
            </a:spcBef>
            <a:spcAft>
              <a:spcPct val="15000"/>
            </a:spcAft>
            <a:buChar char="•"/>
          </a:pPr>
          <a:r>
            <a:rPr lang="en-AU" sz="1100" b="0" i="0" kern="1200" noProof="0" dirty="0"/>
            <a:t>Use 120~ BPM for 4/4, 3/4, 1/4</a:t>
          </a:r>
          <a:endParaRPr lang="en-AU" sz="1100" b="0" kern="1200" noProof="0" dirty="0"/>
        </a:p>
        <a:p>
          <a:pPr marL="114300" lvl="2" indent="-57150" algn="l" defTabSz="488950">
            <a:lnSpc>
              <a:spcPct val="90000"/>
            </a:lnSpc>
            <a:spcBef>
              <a:spcPct val="0"/>
            </a:spcBef>
            <a:spcAft>
              <a:spcPct val="15000"/>
            </a:spcAft>
            <a:buChar char="•"/>
          </a:pPr>
          <a:r>
            <a:rPr lang="en-AU" sz="1100" b="0" i="0" kern="1200" noProof="0" dirty="0"/>
            <a:t>90~ BPM for 5/4 and 7/4</a:t>
          </a:r>
          <a:endParaRPr lang="en-AU" sz="1100" b="0" kern="1200" noProof="0" dirty="0"/>
        </a:p>
        <a:p>
          <a:pPr marL="114300" lvl="2" indent="-57150" algn="l" defTabSz="488950">
            <a:lnSpc>
              <a:spcPct val="90000"/>
            </a:lnSpc>
            <a:spcBef>
              <a:spcPct val="0"/>
            </a:spcBef>
            <a:spcAft>
              <a:spcPct val="15000"/>
            </a:spcAft>
            <a:buChar char="•"/>
          </a:pPr>
          <a:r>
            <a:rPr lang="en-AU" sz="1100" b="0" kern="1200" noProof="0" dirty="0"/>
            <a:t>Consider the correlation between start of fade out and duration</a:t>
          </a:r>
        </a:p>
      </dsp:txBody>
      <dsp:txXfrm>
        <a:off x="0" y="3124470"/>
        <a:ext cx="6571413" cy="2356200"/>
      </dsp:txXfrm>
    </dsp:sp>
    <dsp:sp modelId="{0701FE7E-7B6C-4368-9087-4091DC9E684B}">
      <dsp:nvSpPr>
        <dsp:cNvPr id="0" name=""/>
        <dsp:cNvSpPr/>
      </dsp:nvSpPr>
      <dsp:spPr>
        <a:xfrm>
          <a:off x="328570" y="2962110"/>
          <a:ext cx="4599989" cy="3247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3869" tIns="0" rIns="173869" bIns="0" numCol="1" spcCol="1270" anchor="ctr" anchorCtr="0">
          <a:noAutofit/>
        </a:bodyPr>
        <a:lstStyle/>
        <a:p>
          <a:pPr marL="0" lvl="0" indent="0" algn="l" defTabSz="488950">
            <a:lnSpc>
              <a:spcPct val="90000"/>
            </a:lnSpc>
            <a:spcBef>
              <a:spcPct val="0"/>
            </a:spcBef>
            <a:spcAft>
              <a:spcPct val="35000"/>
            </a:spcAft>
            <a:buNone/>
            <a:defRPr b="1"/>
          </a:pPr>
          <a:r>
            <a:rPr lang="en-AU" sz="1100" b="1" i="0" kern="1200" noProof="0"/>
            <a:t>Songs Features Adjustments</a:t>
          </a:r>
          <a:endParaRPr lang="en-AU" sz="1100" kern="1200" noProof="0"/>
        </a:p>
      </dsp:txBody>
      <dsp:txXfrm>
        <a:off x="344422" y="2977962"/>
        <a:ext cx="4568285" cy="2930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CDCA0A-9A46-4094-9DEB-99E4E8D06C33}">
      <dsp:nvSpPr>
        <dsp:cNvPr id="0" name=""/>
        <dsp:cNvSpPr/>
      </dsp:nvSpPr>
      <dsp:spPr>
        <a:xfrm>
          <a:off x="3197061" y="803595"/>
          <a:ext cx="619449" cy="91440"/>
        </a:xfrm>
        <a:custGeom>
          <a:avLst/>
          <a:gdLst/>
          <a:ahLst/>
          <a:cxnLst/>
          <a:rect l="0" t="0" r="0" b="0"/>
          <a:pathLst>
            <a:path>
              <a:moveTo>
                <a:pt x="0" y="45720"/>
              </a:moveTo>
              <a:lnTo>
                <a:pt x="619449"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AU" sz="500" kern="1200" noProof="0" dirty="0"/>
        </a:p>
      </dsp:txBody>
      <dsp:txXfrm>
        <a:off x="3490535" y="846065"/>
        <a:ext cx="32502" cy="6500"/>
      </dsp:txXfrm>
    </dsp:sp>
    <dsp:sp modelId="{7C88736D-BCD6-4A2D-943C-D2AC2A8A7FB6}">
      <dsp:nvSpPr>
        <dsp:cNvPr id="0" name=""/>
        <dsp:cNvSpPr/>
      </dsp:nvSpPr>
      <dsp:spPr>
        <a:xfrm>
          <a:off x="372558" y="1424"/>
          <a:ext cx="2826303" cy="169578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491" tIns="145371" rIns="138491" bIns="145371" numCol="1" spcCol="1270" anchor="ctr" anchorCtr="0">
          <a:noAutofit/>
        </a:bodyPr>
        <a:lstStyle/>
        <a:p>
          <a:pPr marL="0" lvl="0" indent="0" algn="ctr" defTabSz="844550">
            <a:lnSpc>
              <a:spcPct val="90000"/>
            </a:lnSpc>
            <a:spcBef>
              <a:spcPct val="0"/>
            </a:spcBef>
            <a:spcAft>
              <a:spcPct val="35000"/>
            </a:spcAft>
            <a:buNone/>
          </a:pPr>
          <a:r>
            <a:rPr lang="en-AU" sz="1900" b="0" i="0" kern="1200" noProof="0" dirty="0"/>
            <a:t>Step 1: Discuss the final artists choices and substitute artists choices</a:t>
          </a:r>
          <a:endParaRPr lang="en-AU" sz="1900" b="0" kern="1200" noProof="0" dirty="0"/>
        </a:p>
      </dsp:txBody>
      <dsp:txXfrm>
        <a:off x="372558" y="1424"/>
        <a:ext cx="2826303" cy="1695782"/>
      </dsp:txXfrm>
    </dsp:sp>
    <dsp:sp modelId="{ABBFB211-C69F-4BEF-BE0E-DCA99A4FE62D}">
      <dsp:nvSpPr>
        <dsp:cNvPr id="0" name=""/>
        <dsp:cNvSpPr/>
      </dsp:nvSpPr>
      <dsp:spPr>
        <a:xfrm>
          <a:off x="6673415" y="803595"/>
          <a:ext cx="619449" cy="91440"/>
        </a:xfrm>
        <a:custGeom>
          <a:avLst/>
          <a:gdLst/>
          <a:ahLst/>
          <a:cxnLst/>
          <a:rect l="0" t="0" r="0" b="0"/>
          <a:pathLst>
            <a:path>
              <a:moveTo>
                <a:pt x="0" y="45720"/>
              </a:moveTo>
              <a:lnTo>
                <a:pt x="619449" y="45720"/>
              </a:lnTo>
            </a:path>
          </a:pathLst>
        </a:custGeom>
        <a:noFill/>
        <a:ln w="6350" cap="flat" cmpd="sng" algn="ctr">
          <a:solidFill>
            <a:schemeClr val="accent2">
              <a:hueOff val="-620693"/>
              <a:satOff val="-982"/>
              <a:lumOff val="-58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AU" sz="500" kern="1200" noProof="0" dirty="0"/>
        </a:p>
      </dsp:txBody>
      <dsp:txXfrm>
        <a:off x="6966888" y="846065"/>
        <a:ext cx="32502" cy="6500"/>
      </dsp:txXfrm>
    </dsp:sp>
    <dsp:sp modelId="{7DD91C67-F826-476B-85C6-53B824DB8E15}">
      <dsp:nvSpPr>
        <dsp:cNvPr id="0" name=""/>
        <dsp:cNvSpPr/>
      </dsp:nvSpPr>
      <dsp:spPr>
        <a:xfrm>
          <a:off x="3848911" y="1424"/>
          <a:ext cx="2826303" cy="1695782"/>
        </a:xfrm>
        <a:prstGeom prst="rect">
          <a:avLst/>
        </a:prstGeom>
        <a:solidFill>
          <a:schemeClr val="accent2">
            <a:hueOff val="-496554"/>
            <a:satOff val="-786"/>
            <a:lumOff val="-47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491" tIns="145371" rIns="138491" bIns="145371" numCol="1" spcCol="1270" anchor="ctr" anchorCtr="0">
          <a:noAutofit/>
        </a:bodyPr>
        <a:lstStyle/>
        <a:p>
          <a:pPr marL="0" lvl="0" indent="0" algn="ctr" defTabSz="844550">
            <a:lnSpc>
              <a:spcPct val="90000"/>
            </a:lnSpc>
            <a:spcBef>
              <a:spcPct val="0"/>
            </a:spcBef>
            <a:spcAft>
              <a:spcPct val="35000"/>
            </a:spcAft>
            <a:buNone/>
          </a:pPr>
          <a:r>
            <a:rPr lang="en-AU" sz="1900" b="0" i="0" kern="1200" noProof="0" dirty="0"/>
            <a:t>Step 2: Discuss the songs selection to suggest for the artists to perform.</a:t>
          </a:r>
          <a:endParaRPr lang="en-AU" sz="1900" b="0" kern="1200" noProof="0" dirty="0"/>
        </a:p>
      </dsp:txBody>
      <dsp:txXfrm>
        <a:off x="3848911" y="1424"/>
        <a:ext cx="2826303" cy="1695782"/>
      </dsp:txXfrm>
    </dsp:sp>
    <dsp:sp modelId="{9667E978-E316-46B8-9CD9-0B67DE0866C8}">
      <dsp:nvSpPr>
        <dsp:cNvPr id="0" name=""/>
        <dsp:cNvSpPr/>
      </dsp:nvSpPr>
      <dsp:spPr>
        <a:xfrm>
          <a:off x="1785710" y="1695406"/>
          <a:ext cx="6952706" cy="619449"/>
        </a:xfrm>
        <a:custGeom>
          <a:avLst/>
          <a:gdLst/>
          <a:ahLst/>
          <a:cxnLst/>
          <a:rect l="0" t="0" r="0" b="0"/>
          <a:pathLst>
            <a:path>
              <a:moveTo>
                <a:pt x="6952706" y="0"/>
              </a:moveTo>
              <a:lnTo>
                <a:pt x="6952706" y="326824"/>
              </a:lnTo>
              <a:lnTo>
                <a:pt x="0" y="326824"/>
              </a:lnTo>
              <a:lnTo>
                <a:pt x="0" y="619449"/>
              </a:lnTo>
            </a:path>
          </a:pathLst>
        </a:custGeom>
        <a:noFill/>
        <a:ln w="6350" cap="flat" cmpd="sng" algn="ctr">
          <a:solidFill>
            <a:schemeClr val="accent2">
              <a:hueOff val="-1241385"/>
              <a:satOff val="-1965"/>
              <a:lumOff val="-1176"/>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AU" sz="500" kern="1200" noProof="0" dirty="0"/>
        </a:p>
      </dsp:txBody>
      <dsp:txXfrm>
        <a:off x="5087487" y="2001881"/>
        <a:ext cx="349151" cy="6500"/>
      </dsp:txXfrm>
    </dsp:sp>
    <dsp:sp modelId="{885F9506-9473-4C63-9B55-72EE3609787E}">
      <dsp:nvSpPr>
        <dsp:cNvPr id="0" name=""/>
        <dsp:cNvSpPr/>
      </dsp:nvSpPr>
      <dsp:spPr>
        <a:xfrm>
          <a:off x="7325265" y="1424"/>
          <a:ext cx="2826303" cy="1695782"/>
        </a:xfrm>
        <a:prstGeom prst="rect">
          <a:avLst/>
        </a:prstGeom>
        <a:solidFill>
          <a:schemeClr val="accent2">
            <a:hueOff val="-993108"/>
            <a:satOff val="-1572"/>
            <a:lumOff val="-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491" tIns="145371" rIns="138491" bIns="145371" numCol="1" spcCol="1270" anchor="ctr" anchorCtr="0">
          <a:noAutofit/>
        </a:bodyPr>
        <a:lstStyle/>
        <a:p>
          <a:pPr marL="0" lvl="0" indent="0" algn="ctr" defTabSz="844550">
            <a:lnSpc>
              <a:spcPct val="90000"/>
            </a:lnSpc>
            <a:spcBef>
              <a:spcPct val="0"/>
            </a:spcBef>
            <a:spcAft>
              <a:spcPct val="35000"/>
            </a:spcAft>
            <a:buNone/>
          </a:pPr>
          <a:r>
            <a:rPr lang="en-AU" sz="1900" b="0" i="0" kern="1200" noProof="0" dirty="0"/>
            <a:t>Step 3: Discuss the songs features to recommend the artists to use..</a:t>
          </a:r>
          <a:endParaRPr lang="en-AU" sz="1900" b="0" kern="1200" noProof="0" dirty="0"/>
        </a:p>
      </dsp:txBody>
      <dsp:txXfrm>
        <a:off x="7325265" y="1424"/>
        <a:ext cx="2826303" cy="1695782"/>
      </dsp:txXfrm>
    </dsp:sp>
    <dsp:sp modelId="{9B895B87-8F12-4046-9CB1-9452E76D0A75}">
      <dsp:nvSpPr>
        <dsp:cNvPr id="0" name=""/>
        <dsp:cNvSpPr/>
      </dsp:nvSpPr>
      <dsp:spPr>
        <a:xfrm>
          <a:off x="3197061" y="3149427"/>
          <a:ext cx="619449" cy="91440"/>
        </a:xfrm>
        <a:custGeom>
          <a:avLst/>
          <a:gdLst/>
          <a:ahLst/>
          <a:cxnLst/>
          <a:rect l="0" t="0" r="0" b="0"/>
          <a:pathLst>
            <a:path>
              <a:moveTo>
                <a:pt x="0" y="45720"/>
              </a:moveTo>
              <a:lnTo>
                <a:pt x="619449" y="45720"/>
              </a:lnTo>
            </a:path>
          </a:pathLst>
        </a:custGeom>
        <a:noFill/>
        <a:ln w="6350" cap="flat" cmpd="sng" algn="ctr">
          <a:solidFill>
            <a:schemeClr val="accent2">
              <a:hueOff val="-1862078"/>
              <a:satOff val="-2947"/>
              <a:lumOff val="-1764"/>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AU" sz="500" kern="1200" noProof="0" dirty="0"/>
        </a:p>
      </dsp:txBody>
      <dsp:txXfrm>
        <a:off x="3490535" y="3191897"/>
        <a:ext cx="32502" cy="6500"/>
      </dsp:txXfrm>
    </dsp:sp>
    <dsp:sp modelId="{E221A492-E227-4DF7-84A7-1E7C5F4DE9F1}">
      <dsp:nvSpPr>
        <dsp:cNvPr id="0" name=""/>
        <dsp:cNvSpPr/>
      </dsp:nvSpPr>
      <dsp:spPr>
        <a:xfrm>
          <a:off x="372558" y="2347256"/>
          <a:ext cx="2826303" cy="1695782"/>
        </a:xfrm>
        <a:prstGeom prst="rect">
          <a:avLst/>
        </a:prstGeom>
        <a:solidFill>
          <a:schemeClr val="accent2">
            <a:hueOff val="-1489663"/>
            <a:satOff val="-2357"/>
            <a:lumOff val="-14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491" tIns="145371" rIns="138491" bIns="145371" numCol="1" spcCol="1270" anchor="ctr" anchorCtr="0">
          <a:noAutofit/>
        </a:bodyPr>
        <a:lstStyle/>
        <a:p>
          <a:pPr marL="0" lvl="0" indent="0" algn="ctr" defTabSz="844550">
            <a:lnSpc>
              <a:spcPct val="90000"/>
            </a:lnSpc>
            <a:spcBef>
              <a:spcPct val="0"/>
            </a:spcBef>
            <a:spcAft>
              <a:spcPct val="35000"/>
            </a:spcAft>
            <a:buNone/>
          </a:pPr>
          <a:r>
            <a:rPr lang="en-AU" sz="1900" b="0" i="0" kern="1200" noProof="0" dirty="0"/>
            <a:t>Step 4: Discuss the concert location, marketing, staff members and sponsors </a:t>
          </a:r>
          <a:endParaRPr lang="en-AU" sz="1900" b="0" kern="1200" noProof="0" dirty="0"/>
        </a:p>
      </dsp:txBody>
      <dsp:txXfrm>
        <a:off x="372558" y="2347256"/>
        <a:ext cx="2826303" cy="1695782"/>
      </dsp:txXfrm>
    </dsp:sp>
    <dsp:sp modelId="{01AE0C5C-8794-4F66-A2BF-7FC7BAE0455D}">
      <dsp:nvSpPr>
        <dsp:cNvPr id="0" name=""/>
        <dsp:cNvSpPr/>
      </dsp:nvSpPr>
      <dsp:spPr>
        <a:xfrm>
          <a:off x="6673415" y="3149427"/>
          <a:ext cx="619449" cy="91440"/>
        </a:xfrm>
        <a:custGeom>
          <a:avLst/>
          <a:gdLst/>
          <a:ahLst/>
          <a:cxnLst/>
          <a:rect l="0" t="0" r="0" b="0"/>
          <a:pathLst>
            <a:path>
              <a:moveTo>
                <a:pt x="0" y="45720"/>
              </a:moveTo>
              <a:lnTo>
                <a:pt x="619449" y="45720"/>
              </a:lnTo>
            </a:path>
          </a:pathLst>
        </a:custGeom>
        <a:noFill/>
        <a:ln w="6350" cap="flat" cmpd="sng" algn="ctr">
          <a:solidFill>
            <a:schemeClr val="accent2">
              <a:hueOff val="-2482771"/>
              <a:satOff val="-3929"/>
              <a:lumOff val="-235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AU" sz="500" kern="1200"/>
        </a:p>
      </dsp:txBody>
      <dsp:txXfrm>
        <a:off x="6966888" y="3191897"/>
        <a:ext cx="32502" cy="6500"/>
      </dsp:txXfrm>
    </dsp:sp>
    <dsp:sp modelId="{731122E6-FE27-4960-B745-C342A933F955}">
      <dsp:nvSpPr>
        <dsp:cNvPr id="0" name=""/>
        <dsp:cNvSpPr/>
      </dsp:nvSpPr>
      <dsp:spPr>
        <a:xfrm>
          <a:off x="3848911" y="2347256"/>
          <a:ext cx="2826303" cy="1695782"/>
        </a:xfrm>
        <a:prstGeom prst="rect">
          <a:avLst/>
        </a:prstGeom>
        <a:solidFill>
          <a:schemeClr val="accent2">
            <a:hueOff val="-1986217"/>
            <a:satOff val="-3143"/>
            <a:lumOff val="-188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491" tIns="145371" rIns="138491" bIns="145371" numCol="1" spcCol="1270" anchor="ctr" anchorCtr="0">
          <a:noAutofit/>
        </a:bodyPr>
        <a:lstStyle/>
        <a:p>
          <a:pPr marL="0" lvl="0" indent="0" algn="ctr" defTabSz="844550">
            <a:lnSpc>
              <a:spcPct val="90000"/>
            </a:lnSpc>
            <a:spcBef>
              <a:spcPct val="0"/>
            </a:spcBef>
            <a:spcAft>
              <a:spcPct val="35000"/>
            </a:spcAft>
            <a:buNone/>
          </a:pPr>
          <a:r>
            <a:rPr lang="en-AU" sz="1900" b="0" kern="1200" noProof="0" dirty="0"/>
            <a:t>Step 5: Contact concert location, marketing, staff members and sponsors</a:t>
          </a:r>
        </a:p>
      </dsp:txBody>
      <dsp:txXfrm>
        <a:off x="3848911" y="2347256"/>
        <a:ext cx="2826303" cy="1695782"/>
      </dsp:txXfrm>
    </dsp:sp>
    <dsp:sp modelId="{4383E48E-5FFF-4D66-B0EA-BD4F1A6C6D7A}">
      <dsp:nvSpPr>
        <dsp:cNvPr id="0" name=""/>
        <dsp:cNvSpPr/>
      </dsp:nvSpPr>
      <dsp:spPr>
        <a:xfrm>
          <a:off x="7325265" y="2347256"/>
          <a:ext cx="2826303" cy="1695782"/>
        </a:xfrm>
        <a:prstGeom prst="rect">
          <a:avLst/>
        </a:prstGeom>
        <a:solidFill>
          <a:schemeClr val="accent2">
            <a:hueOff val="-2482771"/>
            <a:satOff val="-3929"/>
            <a:lumOff val="-23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491" tIns="145371" rIns="138491" bIns="145371" numCol="1" spcCol="1270" anchor="ctr" anchorCtr="0">
          <a:noAutofit/>
        </a:bodyPr>
        <a:lstStyle/>
        <a:p>
          <a:pPr marL="0" lvl="0" indent="0" algn="ctr" defTabSz="844550">
            <a:lnSpc>
              <a:spcPct val="90000"/>
            </a:lnSpc>
            <a:spcBef>
              <a:spcPct val="0"/>
            </a:spcBef>
            <a:spcAft>
              <a:spcPct val="35000"/>
            </a:spcAft>
            <a:buNone/>
          </a:pPr>
          <a:r>
            <a:rPr lang="en-AU" sz="1900" b="0" i="0" kern="1200" noProof="0" dirty="0"/>
            <a:t>Step 6: Contact top 10 artists with recommended setlist and song features to consider</a:t>
          </a:r>
          <a:endParaRPr lang="en-AU" sz="1900" b="0" kern="1200" noProof="0" dirty="0"/>
        </a:p>
      </dsp:txBody>
      <dsp:txXfrm>
        <a:off x="7325265" y="2347256"/>
        <a:ext cx="2826303" cy="1695782"/>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ED7A934-0635-4E76-95FD-43993B1828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43A72F8-57B8-4FBF-B54E-88A861E91D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273EFC-B541-4D39-ACAE-B43588005231}" type="datetimeFigureOut">
              <a:rPr lang="en-US" smtClean="0"/>
              <a:t>6/25/2025</a:t>
            </a:fld>
            <a:endParaRPr lang="en-US" dirty="0"/>
          </a:p>
        </p:txBody>
      </p:sp>
      <p:sp>
        <p:nvSpPr>
          <p:cNvPr id="4" name="Footer Placeholder 3">
            <a:extLst>
              <a:ext uri="{FF2B5EF4-FFF2-40B4-BE49-F238E27FC236}">
                <a16:creationId xmlns:a16="http://schemas.microsoft.com/office/drawing/2014/main" id="{604A6038-4A3D-4CE4-A3B5-D6E9761212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D286FF7-47DD-4A75-85A8-6445E3411E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98FC685-2169-447E-B5F0-6D799AEBC20E}" type="slidenum">
              <a:rPr lang="en-US" smtClean="0"/>
              <a:t>‹#›</a:t>
            </a:fld>
            <a:endParaRPr lang="en-US" dirty="0"/>
          </a:p>
        </p:txBody>
      </p:sp>
    </p:spTree>
    <p:extLst>
      <p:ext uri="{BB962C8B-B14F-4D97-AF65-F5344CB8AC3E}">
        <p14:creationId xmlns:p14="http://schemas.microsoft.com/office/powerpoint/2010/main" val="355725551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0853E1-56A0-44E9-A74E-5E9F6164A239}" type="datetimeFigureOut">
              <a:rPr lang="en-US" smtClean="0"/>
              <a:t>6/25/2025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26890-3464-4466-B789-5BB6DD4ADC9C}" type="slidenum">
              <a:rPr lang="en-US" smtClean="0"/>
              <a:t>‹#›</a:t>
            </a:fld>
            <a:endParaRPr lang="en-US" dirty="0"/>
          </a:p>
        </p:txBody>
      </p:sp>
    </p:spTree>
    <p:extLst>
      <p:ext uri="{BB962C8B-B14F-4D97-AF65-F5344CB8AC3E}">
        <p14:creationId xmlns:p14="http://schemas.microsoft.com/office/powerpoint/2010/main" val="3129477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926890-3464-4466-B789-5BB6DD4ADC9C}" type="slidenum">
              <a:rPr lang="en-US" smtClean="0"/>
              <a:t>1</a:t>
            </a:fld>
            <a:endParaRPr lang="en-US" dirty="0"/>
          </a:p>
        </p:txBody>
      </p:sp>
    </p:spTree>
    <p:extLst>
      <p:ext uri="{BB962C8B-B14F-4D97-AF65-F5344CB8AC3E}">
        <p14:creationId xmlns:p14="http://schemas.microsoft.com/office/powerpoint/2010/main" val="31107543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latin typeface="+mn-lt"/>
              </a:rPr>
              <a:t>Describe the message that you want to share with stakeholders from that plot:</a:t>
            </a:r>
          </a:p>
          <a:p>
            <a:r>
              <a:rPr lang="en-AU" b="0" i="0" dirty="0">
                <a:solidFill>
                  <a:srgbClr val="F8FAFF"/>
                </a:solidFill>
                <a:effectLst/>
                <a:latin typeface="+mn-lt"/>
              </a:rPr>
              <a:t>This line plot showcases start of fade out grows in variety over the years among the top 15 most familiar artists. Most of the songs consistently maintained start fade outs starting between 225s-175s in 2005, the range expanded to 150s-225s by 2010, showing a clear industry shift toward earlier fade-outs over time.</a:t>
            </a:r>
          </a:p>
          <a:p>
            <a:endParaRPr lang="en-AU" b="0" dirty="0">
              <a:latin typeface="+mn-lt"/>
            </a:endParaRPr>
          </a:p>
          <a:p>
            <a:r>
              <a:rPr lang="en-AU" dirty="0">
                <a:latin typeface="+mn-lt"/>
              </a:rPr>
              <a:t>Why is this message will be important for stakeholders:</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0" i="0" dirty="0">
                <a:solidFill>
                  <a:srgbClr val="F8FAFF"/>
                </a:solidFill>
                <a:effectLst/>
                <a:latin typeface="+mn-lt"/>
              </a:rPr>
              <a:t>This is important because it provides artists with a guideline for optimising song endings to match modern listener preferences. This ensures the songs produces commercial success and high engagement.</a:t>
            </a:r>
          </a:p>
          <a:p>
            <a:pPr marL="0" indent="0">
              <a:buFont typeface="Arial" panose="020B0604020202020204" pitchFamily="34" charset="0"/>
              <a:buNone/>
            </a:pPr>
            <a:endParaRPr lang="en-AU" dirty="0">
              <a:latin typeface="+mn-lt"/>
            </a:endParaRPr>
          </a:p>
          <a:p>
            <a:r>
              <a:rPr lang="en-AU" dirty="0">
                <a:latin typeface="+mn-lt"/>
              </a:rPr>
              <a:t>What should stakeholders do as a result of seeing the plot:</a:t>
            </a:r>
          </a:p>
          <a:p>
            <a:r>
              <a:rPr lang="en-AU" dirty="0">
                <a:latin typeface="+mn-lt"/>
              </a:rPr>
              <a:t>Stakeholders should suggest artists to use start of fade outs between 150s-225s in their songs. </a:t>
            </a:r>
          </a:p>
          <a:p>
            <a:endParaRPr lang="en-AU" dirty="0">
              <a:latin typeface="+mn-lt"/>
            </a:endParaRPr>
          </a:p>
          <a:p>
            <a:r>
              <a:rPr lang="en-AU" dirty="0">
                <a:latin typeface="+mn-lt"/>
              </a:rPr>
              <a:t>Describe what steps taken so that the plot will have the most meaning and impact on stakeholders as possible:</a:t>
            </a:r>
          </a:p>
          <a:p>
            <a:pPr marL="228600" indent="-228600">
              <a:buFont typeface="+mj-lt"/>
              <a:buAutoNum type="arabicPeriod"/>
            </a:pPr>
            <a:r>
              <a:rPr lang="en-AU" b="0" noProof="0" dirty="0">
                <a:latin typeface="+mn-lt"/>
              </a:rPr>
              <a:t>To show find the trends of start of fade out over the years, group the dataset (containing top 20 artists, and their songs’ features) by artist name, extracted the mean of artist familiarity and start of fade out of each year, and filter the top 15 artists.</a:t>
            </a:r>
          </a:p>
          <a:p>
            <a:pPr marL="228600" indent="-228600">
              <a:buFont typeface="+mj-lt"/>
              <a:buAutoNum type="arabicPeriod"/>
            </a:pPr>
            <a:r>
              <a:rPr lang="en-AU" b="0" noProof="0" dirty="0">
                <a:latin typeface="+mn-lt"/>
              </a:rPr>
              <a:t>Visualise the data using a line plot by the start of fade out and years, the artists are categorised by colour. The plot matches the colours with the company’s colour scheme to enhance the appearance. </a:t>
            </a:r>
            <a:endParaRPr lang="en-AU" dirty="0">
              <a:latin typeface="+mn-lt"/>
            </a:endParaRPr>
          </a:p>
          <a:p>
            <a:endParaRPr lang="en-AU" dirty="0">
              <a:latin typeface="+mn-lt"/>
            </a:endParaRPr>
          </a:p>
          <a:p>
            <a:r>
              <a:rPr lang="en-AU" dirty="0">
                <a:latin typeface="+mn-lt"/>
              </a:rPr>
              <a:t>For this key feature identified in the plot , describe how this feature links back to the main project:</a:t>
            </a:r>
          </a:p>
          <a:p>
            <a:pPr algn="l">
              <a:lnSpc>
                <a:spcPts val="2143"/>
              </a:lnSpc>
              <a:spcBef>
                <a:spcPts val="1029"/>
              </a:spcBef>
              <a:spcAft>
                <a:spcPts val="1029"/>
              </a:spcAft>
              <a:buNone/>
            </a:pPr>
            <a:r>
              <a:rPr lang="en-AU" b="0" i="0" dirty="0">
                <a:solidFill>
                  <a:srgbClr val="F8FAFF"/>
                </a:solidFill>
                <a:effectLst/>
                <a:latin typeface="+mn-lt"/>
              </a:rPr>
              <a:t>This analysis directly supports the project’s goal of recommending the best features adjustments, which helps maximise audience engagement.</a:t>
            </a:r>
          </a:p>
          <a:p>
            <a:endParaRPr lang="en-AU" b="0" dirty="0">
              <a:latin typeface="+mn-lt"/>
            </a:endParaRPr>
          </a:p>
        </p:txBody>
      </p:sp>
      <p:sp>
        <p:nvSpPr>
          <p:cNvPr id="4" name="Slide Number Placeholder 3"/>
          <p:cNvSpPr>
            <a:spLocks noGrp="1"/>
          </p:cNvSpPr>
          <p:nvPr>
            <p:ph type="sldNum" sz="quarter" idx="5"/>
          </p:nvPr>
        </p:nvSpPr>
        <p:spPr/>
        <p:txBody>
          <a:bodyPr/>
          <a:lstStyle/>
          <a:p>
            <a:fld id="{F7926890-3464-4466-B789-5BB6DD4ADC9C}" type="slidenum">
              <a:rPr lang="en-US" smtClean="0"/>
              <a:t>12</a:t>
            </a:fld>
            <a:endParaRPr lang="en-US" dirty="0"/>
          </a:p>
        </p:txBody>
      </p:sp>
    </p:spTree>
    <p:extLst>
      <p:ext uri="{BB962C8B-B14F-4D97-AF65-F5344CB8AC3E}">
        <p14:creationId xmlns:p14="http://schemas.microsoft.com/office/powerpoint/2010/main" val="20666364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Describe the message that you want to share with stakeholders from that plot:</a:t>
            </a:r>
          </a:p>
          <a:p>
            <a:r>
              <a:rPr lang="en-US" b="0" i="0" dirty="0">
                <a:solidFill>
                  <a:srgbClr val="F8FAFF"/>
                </a:solidFill>
                <a:effectLst/>
                <a:latin typeface="+mn-lt"/>
              </a:rPr>
              <a:t>This line plot reveals that the top 15 most familiar artists narrows the variety of tempos over the years. Their songs used to be between 75-150 BPM, recently changes to 100-150 BPM. </a:t>
            </a:r>
          </a:p>
          <a:p>
            <a:endParaRPr lang="en-US" b="0" dirty="0">
              <a:latin typeface="+mn-lt"/>
            </a:endParaRPr>
          </a:p>
          <a:p>
            <a:r>
              <a:rPr lang="en-US" dirty="0">
                <a:latin typeface="+mn-lt"/>
              </a:rPr>
              <a:t>Why is this message will be important for stakeholders:</a:t>
            </a:r>
          </a:p>
          <a:p>
            <a:r>
              <a:rPr lang="en-US" dirty="0">
                <a:latin typeface="+mn-lt"/>
              </a:rPr>
              <a:t>This is important because it provides artists the understanding the currents trends of tempo which boosts </a:t>
            </a:r>
            <a:r>
              <a:rPr lang="en-AU" b="0" i="0" dirty="0">
                <a:solidFill>
                  <a:srgbClr val="F8FAFF"/>
                </a:solidFill>
                <a:effectLst/>
                <a:latin typeface="+mn-lt"/>
              </a:rPr>
              <a:t>live performance energy.</a:t>
            </a:r>
          </a:p>
          <a:p>
            <a:pPr>
              <a:buNone/>
            </a:pPr>
            <a:endParaRPr lang="en-US" dirty="0">
              <a:latin typeface="+mn-lt"/>
            </a:endParaRPr>
          </a:p>
          <a:p>
            <a:r>
              <a:rPr lang="en-US" dirty="0">
                <a:latin typeface="+mn-lt"/>
              </a:rPr>
              <a:t>What should stakeholders do as a result of seeing the plot:</a:t>
            </a:r>
          </a:p>
          <a:p>
            <a:r>
              <a:rPr lang="en-US" dirty="0">
                <a:latin typeface="+mn-lt"/>
              </a:rPr>
              <a:t>Stakeholders should</a:t>
            </a:r>
            <a:r>
              <a:rPr lang="en-US" b="0" i="0" dirty="0">
                <a:solidFill>
                  <a:schemeClr val="tx1"/>
                </a:solidFill>
                <a:effectLst/>
                <a:latin typeface="+mn-lt"/>
              </a:rPr>
              <a:t> </a:t>
            </a:r>
            <a:r>
              <a:rPr lang="en-AU" b="0" i="0" dirty="0">
                <a:solidFill>
                  <a:srgbClr val="F8FAFF"/>
                </a:solidFill>
                <a:effectLst/>
                <a:latin typeface="+mn-lt"/>
              </a:rPr>
              <a:t>recommend to the selected artists to have their songs between 100-150 BPM. </a:t>
            </a:r>
          </a:p>
          <a:p>
            <a:endParaRPr lang="en-AU" b="0" i="0" dirty="0">
              <a:solidFill>
                <a:srgbClr val="F8FAFF"/>
              </a:solidFill>
              <a:effectLst/>
              <a:latin typeface="+mn-lt"/>
            </a:endParaRPr>
          </a:p>
          <a:p>
            <a:r>
              <a:rPr lang="en-US" dirty="0">
                <a:latin typeface="+mn-lt"/>
              </a:rPr>
              <a:t>Describe what steps taken so that the plot will have the most meaning and impact on stakeholders as possible:</a:t>
            </a:r>
          </a:p>
          <a:p>
            <a:pPr marL="228600" indent="-228600">
              <a:buFont typeface="+mj-lt"/>
              <a:buAutoNum type="arabicPeriod"/>
            </a:pPr>
            <a:r>
              <a:rPr lang="en-AU" b="0" noProof="0" dirty="0">
                <a:latin typeface="+mn-lt"/>
              </a:rPr>
              <a:t>To show find the trends of tempo over the years, group the dataset (containing top 20 artists, and their songs’ features) by artist name, extracted the mean of artist familiarity and tempos of each year, and filter the top 15 artists.</a:t>
            </a:r>
          </a:p>
          <a:p>
            <a:pPr marL="228600" indent="-228600">
              <a:buFont typeface="+mj-lt"/>
              <a:buAutoNum type="arabicPeriod"/>
            </a:pPr>
            <a:r>
              <a:rPr lang="en-AU" b="0" noProof="0" dirty="0">
                <a:latin typeface="+mn-lt"/>
              </a:rPr>
              <a:t>Visualise the data using a line plot by the tempo and years, the artists are categorised by colour. The plot matches the colours with the company’s colour scheme to enhance the appearance. </a:t>
            </a:r>
            <a:endParaRPr lang="en-US" dirty="0">
              <a:latin typeface="+mn-lt"/>
            </a:endParaRPr>
          </a:p>
          <a:p>
            <a:endParaRPr lang="en-US" dirty="0">
              <a:latin typeface="+mn-lt"/>
            </a:endParaRPr>
          </a:p>
          <a:p>
            <a:r>
              <a:rPr lang="en-US" dirty="0">
                <a:latin typeface="+mn-lt"/>
              </a:rPr>
              <a:t>For this key feature identified in the plot , describe how this feature links back to the main project:</a:t>
            </a:r>
          </a:p>
          <a:p>
            <a:pPr algn="l">
              <a:lnSpc>
                <a:spcPts val="2143"/>
              </a:lnSpc>
              <a:spcBef>
                <a:spcPts val="1029"/>
              </a:spcBef>
              <a:spcAft>
                <a:spcPts val="1029"/>
              </a:spcAft>
              <a:buNone/>
            </a:pPr>
            <a:r>
              <a:rPr lang="en-US" b="0" i="0" dirty="0">
                <a:solidFill>
                  <a:srgbClr val="F8FAFF"/>
                </a:solidFill>
                <a:effectLst/>
                <a:latin typeface="+mn-lt"/>
              </a:rPr>
              <a:t>This directly helps the goals of suggesting the best adjustments of tempo which </a:t>
            </a:r>
            <a:r>
              <a:rPr lang="en-US" b="0" i="0" dirty="0" err="1">
                <a:solidFill>
                  <a:srgbClr val="F8FAFF"/>
                </a:solidFill>
                <a:effectLst/>
                <a:latin typeface="+mn-lt"/>
              </a:rPr>
              <a:t>maximises</a:t>
            </a:r>
            <a:r>
              <a:rPr lang="en-US" b="0" i="0" dirty="0">
                <a:solidFill>
                  <a:srgbClr val="F8FAFF"/>
                </a:solidFill>
                <a:effectLst/>
                <a:latin typeface="+mn-lt"/>
              </a:rPr>
              <a:t> audience engagement.</a:t>
            </a:r>
            <a:endParaRPr lang="en-US" b="0" dirty="0">
              <a:latin typeface="+mn-lt"/>
            </a:endParaRPr>
          </a:p>
        </p:txBody>
      </p:sp>
      <p:sp>
        <p:nvSpPr>
          <p:cNvPr id="4" name="Slide Number Placeholder 3"/>
          <p:cNvSpPr>
            <a:spLocks noGrp="1"/>
          </p:cNvSpPr>
          <p:nvPr>
            <p:ph type="sldNum" sz="quarter" idx="5"/>
          </p:nvPr>
        </p:nvSpPr>
        <p:spPr/>
        <p:txBody>
          <a:bodyPr/>
          <a:lstStyle/>
          <a:p>
            <a:fld id="{F7926890-3464-4466-B789-5BB6DD4ADC9C}" type="slidenum">
              <a:rPr lang="en-US" smtClean="0"/>
              <a:t>13</a:t>
            </a:fld>
            <a:endParaRPr lang="en-US" dirty="0"/>
          </a:p>
        </p:txBody>
      </p:sp>
    </p:spTree>
    <p:extLst>
      <p:ext uri="{BB962C8B-B14F-4D97-AF65-F5344CB8AC3E}">
        <p14:creationId xmlns:p14="http://schemas.microsoft.com/office/powerpoint/2010/main" val="3755557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latin typeface="+mn-lt"/>
              </a:rPr>
              <a:t>Describe the message that you want to share with stakeholders from that plot:</a:t>
            </a:r>
          </a:p>
          <a:p>
            <a:r>
              <a:rPr lang="en-AU" b="0" i="0" dirty="0">
                <a:solidFill>
                  <a:srgbClr val="F8FAFF"/>
                </a:solidFill>
                <a:effectLst/>
                <a:latin typeface="+mn-lt"/>
              </a:rPr>
              <a:t>This line plot reveals a significant industry shift in song duration preferences. Top artists used to use 200-225 second in 2005, but over the years, their durations expanded to 150-225 seconds by 2010. </a:t>
            </a:r>
          </a:p>
          <a:p>
            <a:endParaRPr lang="en-AU" dirty="0">
              <a:latin typeface="+mn-lt"/>
            </a:endParaRPr>
          </a:p>
          <a:p>
            <a:r>
              <a:rPr lang="en-AU" dirty="0">
                <a:latin typeface="+mn-lt"/>
              </a:rPr>
              <a:t>Why is this message will be important for stakeholders:</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latin typeface="+mn-lt"/>
              </a:rPr>
              <a:t>This is important because </a:t>
            </a:r>
            <a:r>
              <a:rPr lang="en-AU" b="0" i="0" dirty="0">
                <a:solidFill>
                  <a:srgbClr val="F8FAFF"/>
                </a:solidFill>
                <a:effectLst/>
                <a:latin typeface="+mn-lt"/>
              </a:rPr>
              <a:t>it helps artists to understand the modern audience preferences of song duration. This ensures the performances maximises audience engagement.</a:t>
            </a:r>
            <a:endParaRPr lang="en-AU" dirty="0">
              <a:latin typeface="+mn-lt"/>
            </a:endParaRPr>
          </a:p>
          <a:p>
            <a:endParaRPr lang="en-AU" dirty="0">
              <a:latin typeface="+mn-lt"/>
            </a:endParaRPr>
          </a:p>
          <a:p>
            <a:r>
              <a:rPr lang="en-AU" dirty="0">
                <a:latin typeface="+mn-lt"/>
              </a:rPr>
              <a:t>What should stakeholders do as a result of seeing the plot:</a:t>
            </a:r>
          </a:p>
          <a:p>
            <a:r>
              <a:rPr lang="en-AU" dirty="0">
                <a:latin typeface="+mn-lt"/>
              </a:rPr>
              <a:t>Stakeholders should advise artists to trim or extend their songs to be between 150-225 seconds.</a:t>
            </a:r>
          </a:p>
          <a:p>
            <a:endParaRPr lang="en-AU" dirty="0">
              <a:latin typeface="+mn-lt"/>
            </a:endParaRPr>
          </a:p>
          <a:p>
            <a:r>
              <a:rPr lang="en-AU" dirty="0">
                <a:latin typeface="+mn-lt"/>
              </a:rPr>
              <a:t>Describe what steps taken so that the plot will have the most meaning and impact on stakeholders as possible:</a:t>
            </a:r>
          </a:p>
          <a:p>
            <a:pPr marL="228600" indent="-228600">
              <a:buFont typeface="+mj-lt"/>
              <a:buAutoNum type="arabicPeriod"/>
            </a:pPr>
            <a:r>
              <a:rPr lang="en-AU" b="0" noProof="0" dirty="0">
                <a:latin typeface="+mn-lt"/>
              </a:rPr>
              <a:t>To show find the trends of song duration over the years, group the dataset (containing top 20 artists, and their songs’ features) by artist name, extracted the mean of artist familiarity and song durations of each year, and filter the top 15 artists.</a:t>
            </a:r>
          </a:p>
          <a:p>
            <a:pPr marL="228600" indent="-228600">
              <a:buFont typeface="+mj-lt"/>
              <a:buAutoNum type="arabicPeriod"/>
            </a:pPr>
            <a:r>
              <a:rPr lang="en-AU" b="0" noProof="0" dirty="0">
                <a:latin typeface="+mn-lt"/>
              </a:rPr>
              <a:t>Visualise the data using a line plot by the song duration and years, the artists are categorised by colour. The plot matches the colours with the company’s colour scheme to enhance the appearance. </a:t>
            </a:r>
            <a:endParaRPr lang="en-AU" dirty="0">
              <a:latin typeface="+mn-lt"/>
            </a:endParaRPr>
          </a:p>
          <a:p>
            <a:endParaRPr lang="en-AU" dirty="0">
              <a:latin typeface="+mn-lt"/>
            </a:endParaRPr>
          </a:p>
          <a:p>
            <a:r>
              <a:rPr lang="en-AU" dirty="0">
                <a:latin typeface="+mn-lt"/>
              </a:rPr>
              <a:t>For this key feature identified in the plot , describe how this feature links back to the main project:</a:t>
            </a:r>
          </a:p>
          <a:p>
            <a:pPr algn="l">
              <a:lnSpc>
                <a:spcPts val="2143"/>
              </a:lnSpc>
              <a:spcBef>
                <a:spcPts val="1029"/>
              </a:spcBef>
              <a:spcAft>
                <a:spcPts val="1029"/>
              </a:spcAft>
              <a:buNone/>
            </a:pPr>
            <a:r>
              <a:rPr lang="en-AU" b="0" i="0" dirty="0">
                <a:solidFill>
                  <a:srgbClr val="F8FAFF"/>
                </a:solidFill>
                <a:effectLst/>
                <a:latin typeface="+mn-lt"/>
              </a:rPr>
              <a:t>This directly supports the goal of providing the best adjustments for duration which helps boosts crowd satisfaction.</a:t>
            </a:r>
          </a:p>
          <a:p>
            <a:pPr algn="l">
              <a:lnSpc>
                <a:spcPts val="2143"/>
              </a:lnSpc>
              <a:spcBef>
                <a:spcPts val="300"/>
              </a:spcBef>
              <a:spcAft>
                <a:spcPts val="1029"/>
              </a:spcAft>
              <a:buFont typeface="+mj-lt"/>
              <a:buAutoNum type="arabicPeriod"/>
            </a:pPr>
            <a:endParaRPr lang="en-AU" b="0" i="0" dirty="0">
              <a:solidFill>
                <a:srgbClr val="F8FAFF"/>
              </a:solidFill>
              <a:effectLst/>
              <a:latin typeface="+mn-lt"/>
            </a:endParaRPr>
          </a:p>
          <a:p>
            <a:endParaRPr lang="en-AU" b="0" dirty="0">
              <a:latin typeface="+mn-lt"/>
            </a:endParaRPr>
          </a:p>
        </p:txBody>
      </p:sp>
      <p:sp>
        <p:nvSpPr>
          <p:cNvPr id="4" name="Slide Number Placeholder 3"/>
          <p:cNvSpPr>
            <a:spLocks noGrp="1"/>
          </p:cNvSpPr>
          <p:nvPr>
            <p:ph type="sldNum" sz="quarter" idx="5"/>
          </p:nvPr>
        </p:nvSpPr>
        <p:spPr/>
        <p:txBody>
          <a:bodyPr/>
          <a:lstStyle/>
          <a:p>
            <a:fld id="{F7926890-3464-4466-B789-5BB6DD4ADC9C}" type="slidenum">
              <a:rPr lang="en-US" smtClean="0"/>
              <a:t>14</a:t>
            </a:fld>
            <a:endParaRPr lang="en-US" dirty="0"/>
          </a:p>
        </p:txBody>
      </p:sp>
    </p:spTree>
    <p:extLst>
      <p:ext uri="{BB962C8B-B14F-4D97-AF65-F5344CB8AC3E}">
        <p14:creationId xmlns:p14="http://schemas.microsoft.com/office/powerpoint/2010/main" val="4123374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latin typeface="+mn-lt"/>
              </a:rPr>
              <a:t>Describe the message that you want to share with stakeholders from that plot:</a:t>
            </a:r>
          </a:p>
          <a:p>
            <a:r>
              <a:rPr lang="en-AU" b="0" i="0" dirty="0">
                <a:solidFill>
                  <a:srgbClr val="F8FAFF"/>
                </a:solidFill>
                <a:effectLst/>
                <a:latin typeface="+mn-lt"/>
              </a:rPr>
              <a:t>This line plot displays that the top 15 most familiar artists with a consistent distribution trend over time. The data shows that most of songs use major keys C, D and G. The least used keys are D#, F# and A#. </a:t>
            </a:r>
          </a:p>
          <a:p>
            <a:endParaRPr lang="en-AU" b="0" i="0" dirty="0">
              <a:solidFill>
                <a:srgbClr val="F8FAFF"/>
              </a:solidFill>
              <a:effectLst/>
              <a:latin typeface="+mn-lt"/>
            </a:endParaRPr>
          </a:p>
          <a:p>
            <a:r>
              <a:rPr lang="en-AU" dirty="0">
                <a:latin typeface="+mn-lt"/>
              </a:rPr>
              <a:t>Why is this message will be important for stakeholders:</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latin typeface="+mn-lt"/>
              </a:rPr>
              <a:t>This is crucial because </a:t>
            </a:r>
            <a:r>
              <a:rPr lang="en-AU" b="0" i="0" dirty="0">
                <a:solidFill>
                  <a:srgbClr val="F8FAFF"/>
                </a:solidFill>
                <a:effectLst/>
                <a:latin typeface="+mn-lt"/>
              </a:rPr>
              <a:t>it provides a clear recommendation for artists to understand and prioritise, to maximise audience appeal and commercial success.</a:t>
            </a:r>
          </a:p>
          <a:p>
            <a:endParaRPr lang="en-AU" dirty="0">
              <a:latin typeface="+mn-lt"/>
            </a:endParaRPr>
          </a:p>
          <a:p>
            <a:r>
              <a:rPr lang="en-AU" dirty="0">
                <a:latin typeface="+mn-lt"/>
              </a:rPr>
              <a:t>What should stakeholders do as a result of seeing the plot:</a:t>
            </a:r>
          </a:p>
          <a:p>
            <a:r>
              <a:rPr lang="en-AU" dirty="0">
                <a:latin typeface="+mn-lt"/>
              </a:rPr>
              <a:t>Stakeholders should r</a:t>
            </a:r>
            <a:r>
              <a:rPr lang="en-AU" b="0" i="0" dirty="0">
                <a:solidFill>
                  <a:srgbClr val="F8FAFF"/>
                </a:solidFill>
                <a:effectLst/>
                <a:latin typeface="+mn-lt"/>
              </a:rPr>
              <a:t>ecommend the frequently used major keys to artists to enhance their songs. </a:t>
            </a:r>
          </a:p>
          <a:p>
            <a:endParaRPr lang="en-AU" dirty="0">
              <a:latin typeface="+mn-lt"/>
            </a:endParaRPr>
          </a:p>
          <a:p>
            <a:r>
              <a:rPr lang="en-AU" dirty="0">
                <a:latin typeface="+mn-lt"/>
              </a:rPr>
              <a:t>Describe what steps taken so that the plot will have the most meaning and impact on stakeholders as possible.</a:t>
            </a:r>
          </a:p>
          <a:p>
            <a:pPr marL="228600" indent="-228600">
              <a:buFont typeface="+mj-lt"/>
              <a:buAutoNum type="arabicPeriod"/>
            </a:pPr>
            <a:r>
              <a:rPr lang="en-AU" b="0" noProof="0" dirty="0">
                <a:latin typeface="+mn-lt"/>
              </a:rPr>
              <a:t>To show find the optimal major key, group the dataset by year and major key, and extracted the frequency of each major keys.</a:t>
            </a:r>
          </a:p>
          <a:p>
            <a:pPr marL="228600" indent="-228600">
              <a:buFont typeface="+mj-lt"/>
              <a:buAutoNum type="arabicPeriod"/>
            </a:pPr>
            <a:r>
              <a:rPr lang="en-AU" b="0" noProof="0" dirty="0">
                <a:latin typeface="+mn-lt"/>
              </a:rPr>
              <a:t>Visualise the data using a line plot by the number of songs and years, the major keys are categorised by colour. The plot matches the colours with the company’s colour scheme to enhance the appearance. </a:t>
            </a:r>
            <a:endParaRPr lang="en-AU" dirty="0">
              <a:latin typeface="+mn-lt"/>
            </a:endParaRPr>
          </a:p>
          <a:p>
            <a:endParaRPr lang="en-AU" dirty="0">
              <a:latin typeface="+mn-lt"/>
            </a:endParaRPr>
          </a:p>
          <a:p>
            <a:r>
              <a:rPr lang="en-AU" dirty="0">
                <a:latin typeface="+mn-lt"/>
              </a:rPr>
              <a:t>For this key feature identified in the plot , describe how this feature links back to the main project.</a:t>
            </a:r>
          </a:p>
          <a:p>
            <a:pPr algn="l">
              <a:lnSpc>
                <a:spcPts val="2143"/>
              </a:lnSpc>
              <a:spcBef>
                <a:spcPts val="1029"/>
              </a:spcBef>
              <a:spcAft>
                <a:spcPts val="1029"/>
              </a:spcAft>
              <a:buNone/>
            </a:pPr>
            <a:r>
              <a:rPr lang="en-AU" b="0" i="0" dirty="0">
                <a:solidFill>
                  <a:srgbClr val="F8FAFF"/>
                </a:solidFill>
                <a:effectLst/>
                <a:latin typeface="+mn-lt"/>
              </a:rPr>
              <a:t>This analysis directly supports the goal of suggesting the best feature adjustments, which enhances the</a:t>
            </a:r>
            <a:r>
              <a:rPr lang="en-US" b="0" i="0" dirty="0">
                <a:solidFill>
                  <a:srgbClr val="F8FAFF"/>
                </a:solidFill>
                <a:effectLst/>
                <a:latin typeface="+mn-lt"/>
              </a:rPr>
              <a:t> listener expectations and boosts engagement.</a:t>
            </a:r>
            <a:endParaRPr lang="en-AU" b="0" i="0" dirty="0">
              <a:solidFill>
                <a:srgbClr val="F8FAFF"/>
              </a:solidFill>
              <a:effectLst/>
              <a:latin typeface="+mn-lt"/>
            </a:endParaRPr>
          </a:p>
        </p:txBody>
      </p:sp>
      <p:sp>
        <p:nvSpPr>
          <p:cNvPr id="4" name="Slide Number Placeholder 3"/>
          <p:cNvSpPr>
            <a:spLocks noGrp="1"/>
          </p:cNvSpPr>
          <p:nvPr>
            <p:ph type="sldNum" sz="quarter" idx="5"/>
          </p:nvPr>
        </p:nvSpPr>
        <p:spPr/>
        <p:txBody>
          <a:bodyPr/>
          <a:lstStyle/>
          <a:p>
            <a:fld id="{F7926890-3464-4466-B789-5BB6DD4ADC9C}" type="slidenum">
              <a:rPr lang="en-US" smtClean="0"/>
              <a:t>15</a:t>
            </a:fld>
            <a:endParaRPr lang="en-US" dirty="0"/>
          </a:p>
        </p:txBody>
      </p:sp>
    </p:spTree>
    <p:extLst>
      <p:ext uri="{BB962C8B-B14F-4D97-AF65-F5344CB8AC3E}">
        <p14:creationId xmlns:p14="http://schemas.microsoft.com/office/powerpoint/2010/main" val="29112923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latin typeface="+mn-lt"/>
              </a:rPr>
              <a:t>Describe the message that you want to share with stakeholders from that plot:</a:t>
            </a:r>
          </a:p>
          <a:p>
            <a:r>
              <a:rPr lang="en-US" b="0" i="0" dirty="0">
                <a:solidFill>
                  <a:srgbClr val="F8FAFF"/>
                </a:solidFill>
                <a:effectLst/>
                <a:latin typeface="+mn-lt"/>
              </a:rPr>
              <a:t>This line plot shows the distribution of time signatures used in songs over the years. To note, around 2000 songs in most of the years were 4/4-time signature while only under 500 songs used the other time signatures across the years. </a:t>
            </a:r>
          </a:p>
          <a:p>
            <a:endParaRPr lang="en-US" b="0" dirty="0">
              <a:latin typeface="+mn-lt"/>
            </a:endParaRPr>
          </a:p>
          <a:p>
            <a:r>
              <a:rPr lang="en-US" b="0" dirty="0">
                <a:latin typeface="+mn-lt"/>
              </a:rPr>
              <a:t>Why is this message will be important for stakeholders:</a:t>
            </a:r>
            <a:endParaRPr lang="en-US" b="0" i="0" dirty="0">
              <a:solidFill>
                <a:schemeClr val="tx1"/>
              </a:solidFill>
              <a:effectLst/>
              <a:latin typeface="+mn-lt"/>
            </a:endParaRPr>
          </a:p>
          <a:p>
            <a:r>
              <a:rPr lang="en-US" b="0" i="0" dirty="0">
                <a:solidFill>
                  <a:schemeClr val="tx1"/>
                </a:solidFill>
                <a:effectLst/>
                <a:latin typeface="+mn-lt"/>
              </a:rPr>
              <a:t>This plot is important because it provides information of the current usage of time signatures to artists. </a:t>
            </a:r>
          </a:p>
          <a:p>
            <a:endParaRPr lang="en-US" b="0" dirty="0">
              <a:latin typeface="+mn-lt"/>
            </a:endParaRPr>
          </a:p>
          <a:p>
            <a:r>
              <a:rPr lang="en-US" b="0" dirty="0">
                <a:latin typeface="+mn-lt"/>
              </a:rPr>
              <a:t>What should stakeholders do as a result of seeing the plot: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latin typeface="+mn-lt"/>
              </a:rPr>
              <a:t>Stakeholders should inform these trends to the selected artists when they select or create their songs for the concert. Also, stakeholders should consider these trends when designing marketing strategies, heme and environment of the time signature. </a:t>
            </a:r>
          </a:p>
          <a:p>
            <a:endParaRPr lang="en-US" b="0" dirty="0">
              <a:latin typeface="+mn-lt"/>
            </a:endParaRPr>
          </a:p>
          <a:p>
            <a:r>
              <a:rPr lang="en-US" b="0" dirty="0">
                <a:latin typeface="+mn-lt"/>
              </a:rPr>
              <a:t>Describe what steps taken so that the plot will have the most meaning and impact on stakeholders as possible:</a:t>
            </a:r>
          </a:p>
          <a:p>
            <a:pPr marL="228600" indent="-228600">
              <a:buFont typeface="+mj-lt"/>
              <a:buAutoNum type="arabicPeriod"/>
            </a:pPr>
            <a:r>
              <a:rPr lang="en-AU" b="0" noProof="0" dirty="0">
                <a:latin typeface="+mn-lt"/>
              </a:rPr>
              <a:t>To show find the optimal time signature, group the dataset by year and time signature, and extracted the frequency of each time signature.</a:t>
            </a:r>
          </a:p>
          <a:p>
            <a:pPr marL="228600" indent="-228600">
              <a:buFont typeface="+mj-lt"/>
              <a:buAutoNum type="arabicPeriod"/>
            </a:pPr>
            <a:r>
              <a:rPr lang="en-AU" b="0" noProof="0" dirty="0">
                <a:latin typeface="+mn-lt"/>
              </a:rPr>
              <a:t>Visualise the data using a line plot by the number of songs and years, the time signatures are categorised by colour. The plot matches the colours with the company’s colour scheme to enhance the appearance. </a:t>
            </a:r>
          </a:p>
          <a:p>
            <a:endParaRPr lang="en-US" b="0" dirty="0">
              <a:latin typeface="+mn-lt"/>
            </a:endParaRPr>
          </a:p>
          <a:p>
            <a:r>
              <a:rPr lang="en-US" b="0" dirty="0">
                <a:latin typeface="+mn-lt"/>
              </a:rPr>
              <a:t>For this key feature identified in the plot, describe how this feature links back to the main project:</a:t>
            </a:r>
          </a:p>
          <a:p>
            <a:pPr algn="l">
              <a:lnSpc>
                <a:spcPts val="2143"/>
              </a:lnSpc>
              <a:spcBef>
                <a:spcPts val="300"/>
              </a:spcBef>
              <a:spcAft>
                <a:spcPts val="1029"/>
              </a:spcAft>
              <a:buFont typeface="+mj-lt"/>
              <a:buNone/>
            </a:pPr>
            <a:r>
              <a:rPr lang="en-AU" b="0" i="0" dirty="0">
                <a:solidFill>
                  <a:srgbClr val="F8FAFF"/>
                </a:solidFill>
                <a:effectLst/>
                <a:latin typeface="+mn-lt"/>
              </a:rPr>
              <a:t>This directly provides song features recommendations by identifying the current common trends of time signatures. This ensures the songs performed exceeds the</a:t>
            </a:r>
            <a:r>
              <a:rPr lang="en-US" b="0" i="0" dirty="0">
                <a:solidFill>
                  <a:srgbClr val="F8FAFF"/>
                </a:solidFill>
                <a:effectLst/>
                <a:latin typeface="+mn-lt"/>
              </a:rPr>
              <a:t> listener expectations and produced high engagement.</a:t>
            </a:r>
          </a:p>
        </p:txBody>
      </p:sp>
      <p:sp>
        <p:nvSpPr>
          <p:cNvPr id="4" name="Slide Number Placeholder 3"/>
          <p:cNvSpPr>
            <a:spLocks noGrp="1"/>
          </p:cNvSpPr>
          <p:nvPr>
            <p:ph type="sldNum" sz="quarter" idx="5"/>
          </p:nvPr>
        </p:nvSpPr>
        <p:spPr/>
        <p:txBody>
          <a:bodyPr/>
          <a:lstStyle/>
          <a:p>
            <a:fld id="{F7926890-3464-4466-B789-5BB6DD4ADC9C}" type="slidenum">
              <a:rPr lang="en-US" smtClean="0"/>
              <a:t>16</a:t>
            </a:fld>
            <a:endParaRPr lang="en-US" dirty="0"/>
          </a:p>
        </p:txBody>
      </p:sp>
    </p:spTree>
    <p:extLst>
      <p:ext uri="{BB962C8B-B14F-4D97-AF65-F5344CB8AC3E}">
        <p14:creationId xmlns:p14="http://schemas.microsoft.com/office/powerpoint/2010/main" val="1063155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latin typeface="+mn-lt"/>
              </a:rPr>
              <a:t>Describe the message that you want to share with stakeholders from that plot:</a:t>
            </a:r>
          </a:p>
          <a:p>
            <a:pPr algn="l">
              <a:lnSpc>
                <a:spcPts val="2143"/>
              </a:lnSpc>
              <a:spcBef>
                <a:spcPts val="1029"/>
              </a:spcBef>
              <a:spcAft>
                <a:spcPts val="1029"/>
              </a:spcAft>
              <a:buNone/>
            </a:pPr>
            <a:r>
              <a:rPr lang="en-US" b="0" i="0" dirty="0">
                <a:solidFill>
                  <a:srgbClr val="F8FAFF"/>
                </a:solidFill>
                <a:effectLst/>
                <a:latin typeface="+mn-lt"/>
              </a:rPr>
              <a:t>This ridgeline plot shows a clear relationship between the time signatures and tempo usages among top artists. The red line reveals the highest tempo use of each The plot indicates signatures, 1/4, 3/4 and 4/4, commonly used 120~ BPM as the tempo while signatures , 5/7 and 7/7, are frequently used at 90~ BPM. </a:t>
            </a:r>
          </a:p>
          <a:p>
            <a:pPr algn="l">
              <a:lnSpc>
                <a:spcPts val="2143"/>
              </a:lnSpc>
              <a:spcBef>
                <a:spcPts val="1029"/>
              </a:spcBef>
              <a:spcAft>
                <a:spcPts val="1029"/>
              </a:spcAft>
              <a:buNone/>
            </a:pPr>
            <a:endParaRPr lang="en-US" b="0" dirty="0">
              <a:latin typeface="+mn-lt"/>
            </a:endParaRPr>
          </a:p>
          <a:p>
            <a:r>
              <a:rPr lang="en-US" b="0" dirty="0">
                <a:latin typeface="+mn-lt"/>
              </a:rPr>
              <a:t>Why is this message will be important for stakeholders:</a:t>
            </a:r>
          </a:p>
          <a:p>
            <a:pPr marL="0" indent="0" algn="l">
              <a:lnSpc>
                <a:spcPts val="2143"/>
              </a:lnSpc>
              <a:spcBef>
                <a:spcPts val="1029"/>
              </a:spcBef>
              <a:spcAft>
                <a:spcPts val="1029"/>
              </a:spcAft>
              <a:buFont typeface="Arial" panose="020B0604020202020204" pitchFamily="34" charset="0"/>
              <a:buNone/>
            </a:pPr>
            <a:r>
              <a:rPr lang="en-AU" b="0" i="0" dirty="0">
                <a:solidFill>
                  <a:srgbClr val="F8FAFF"/>
                </a:solidFill>
                <a:effectLst/>
                <a:latin typeface="+mn-lt"/>
              </a:rPr>
              <a:t>This plot is important because it shows the artists the unique relationship between time signature and bpm. This reveals standards techniques used by qualified artists and helps artists select or create songs with these combinations of time signatures and tempo.</a:t>
            </a:r>
          </a:p>
          <a:p>
            <a:endParaRPr lang="en-US" b="0" dirty="0">
              <a:latin typeface="+mn-lt"/>
            </a:endParaRPr>
          </a:p>
          <a:p>
            <a:r>
              <a:rPr lang="en-US" b="0" dirty="0">
                <a:latin typeface="+mn-lt"/>
              </a:rPr>
              <a:t>What should stakeholders do as a result of seeing the plot:</a:t>
            </a:r>
          </a:p>
          <a:p>
            <a:r>
              <a:rPr lang="en-US" b="0" dirty="0">
                <a:latin typeface="+mn-lt"/>
              </a:rPr>
              <a:t>Stakeholders should recommend these specific combinations to artists when they select or create their songs. Also, stakeholders should consider these combinations when design the theme and environment of the tempo and time signature. </a:t>
            </a:r>
          </a:p>
          <a:p>
            <a:endParaRPr lang="en-US" b="0" dirty="0">
              <a:latin typeface="+mn-lt"/>
            </a:endParaRPr>
          </a:p>
          <a:p>
            <a:r>
              <a:rPr lang="en-US" b="0" dirty="0">
                <a:latin typeface="+mn-lt"/>
              </a:rPr>
              <a:t>Describe what steps taken so that the plot will have the most meaning and impact on stakeholders as possible.</a:t>
            </a:r>
          </a:p>
          <a:p>
            <a:pPr marL="228600" indent="-228600">
              <a:buFont typeface="+mj-lt"/>
              <a:buAutoNum type="arabicPeriod"/>
            </a:pPr>
            <a:r>
              <a:rPr lang="en-AU" noProof="0" dirty="0">
                <a:latin typeface="+mn-lt"/>
              </a:rPr>
              <a:t>To show identify relationship between time signature and tempo, the dataset by year, artist name and time To identify which artists to select, filter and group by artist name, extract sum of song hotness, reorder sum of song hotness to be in descending order, create rank with row number and </a:t>
            </a:r>
            <a:r>
              <a:rPr lang="en-AU" noProof="0" dirty="0" err="1">
                <a:latin typeface="+mn-lt"/>
              </a:rPr>
              <a:t>boolean</a:t>
            </a:r>
            <a:r>
              <a:rPr lang="en-AU" noProof="0" dirty="0">
                <a:latin typeface="+mn-lt"/>
              </a:rPr>
              <a:t> column to highlight the top 10 ranks. </a:t>
            </a:r>
          </a:p>
          <a:p>
            <a:pPr marL="228600" indent="-228600">
              <a:buFont typeface="+mj-lt"/>
              <a:buAutoNum type="arabicPeriod"/>
            </a:pPr>
            <a:r>
              <a:rPr lang="en-AU" noProof="0" dirty="0">
                <a:latin typeface="+mn-lt"/>
              </a:rPr>
              <a:t>Calculate most frequent number of artists’ time signature used by grouping time signature and extracting the tempo of the highest time signatures. </a:t>
            </a:r>
          </a:p>
          <a:p>
            <a:pPr marL="228600" indent="-228600">
              <a:buFont typeface="+mj-lt"/>
              <a:buAutoNum type="arabicPeriod"/>
            </a:pPr>
            <a:r>
              <a:rPr lang="en-AU" noProof="0" dirty="0">
                <a:latin typeface="+mn-lt"/>
              </a:rPr>
              <a:t>Visualise data using a ridgeline plot by time signature and average tempo. The plot matches the colours with the company’s colour scheme to enhance the appearance. </a:t>
            </a:r>
          </a:p>
          <a:p>
            <a:pPr marL="228600" indent="-228600">
              <a:buFont typeface="+mj-lt"/>
              <a:buAutoNum type="arabicPeriod"/>
            </a:pPr>
            <a:r>
              <a:rPr lang="en-AU" noProof="0" dirty="0">
                <a:latin typeface="+mn-lt"/>
              </a:rPr>
              <a:t>Added a line to highlight the tempo label of the most used time signature to provide further information of the specific trends.</a:t>
            </a:r>
          </a:p>
          <a:p>
            <a:endParaRPr lang="en-US" b="0" dirty="0">
              <a:latin typeface="+mn-lt"/>
            </a:endParaRPr>
          </a:p>
          <a:p>
            <a:r>
              <a:rPr lang="en-US" b="0" dirty="0">
                <a:latin typeface="+mn-lt"/>
              </a:rPr>
              <a:t>For this key feature identified in the plot , describe how this feature links back to the main project:</a:t>
            </a:r>
          </a:p>
          <a:p>
            <a:pPr algn="l">
              <a:lnSpc>
                <a:spcPts val="2143"/>
              </a:lnSpc>
              <a:spcBef>
                <a:spcPts val="1029"/>
              </a:spcBef>
              <a:spcAft>
                <a:spcPts val="1029"/>
              </a:spcAft>
              <a:buNone/>
            </a:pPr>
            <a:r>
              <a:rPr lang="en-AU" b="0" i="0" dirty="0">
                <a:solidFill>
                  <a:srgbClr val="F8FAFF"/>
                </a:solidFill>
                <a:effectLst/>
                <a:latin typeface="+mn-lt"/>
              </a:rPr>
              <a:t>This directly provides song features recommendations by identifying the current common combinations of tempo and time signatures. This ensures the songs performed produced the highest audience engagement and satisfaction.</a:t>
            </a:r>
          </a:p>
        </p:txBody>
      </p:sp>
      <p:sp>
        <p:nvSpPr>
          <p:cNvPr id="4" name="Slide Number Placeholder 3"/>
          <p:cNvSpPr>
            <a:spLocks noGrp="1"/>
          </p:cNvSpPr>
          <p:nvPr>
            <p:ph type="sldNum" sz="quarter" idx="5"/>
          </p:nvPr>
        </p:nvSpPr>
        <p:spPr/>
        <p:txBody>
          <a:bodyPr/>
          <a:lstStyle/>
          <a:p>
            <a:fld id="{F7926890-3464-4466-B789-5BB6DD4ADC9C}" type="slidenum">
              <a:rPr lang="en-US" smtClean="0"/>
              <a:t>17</a:t>
            </a:fld>
            <a:endParaRPr lang="en-US" dirty="0"/>
          </a:p>
        </p:txBody>
      </p:sp>
    </p:spTree>
    <p:extLst>
      <p:ext uri="{BB962C8B-B14F-4D97-AF65-F5344CB8AC3E}">
        <p14:creationId xmlns:p14="http://schemas.microsoft.com/office/powerpoint/2010/main" val="39936233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67823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39ED92-C572-549B-4A18-F8B9F080D2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88F2F1-045B-E2D9-D4F2-A187560810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10F4A1-B0A5-10D5-024B-372CBF921A9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A27EE7D-0184-95CA-C1AF-7F2BB82AC14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09861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8AB9F5-E1F2-857A-120D-6435F51BE3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76C683-CF19-A12F-F56D-C62EE280D5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ED4ED2-4C5F-D72F-3BFD-D92336CBBEC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2143B0-2157-6B6F-0D74-94D7251BFBCE}"/>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0473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6682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4434E5-94BE-AE2C-F093-1027649C4F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5F871A-D9E5-1D6E-2841-DFF8A411D3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E22F95-AE18-DEF3-D7B3-33AE7EF6D9F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089E952-8F8A-6329-767A-ACA4A6E17AE8}"/>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0444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noProof="0" dirty="0">
                <a:latin typeface="+mn-lt"/>
              </a:rPr>
              <a:t>Describe the message to share with stakeholders from that plot:</a:t>
            </a:r>
          </a:p>
          <a:p>
            <a:r>
              <a:rPr lang="en-AU" b="0" i="0" noProof="0" dirty="0">
                <a:solidFill>
                  <a:srgbClr val="F8FAFF"/>
                </a:solidFill>
                <a:effectLst/>
                <a:latin typeface="+mn-lt"/>
              </a:rPr>
              <a:t>The line plot shows consistent growth in artist familiarity (60.0% to 61.9%), song hotness (48.1% to 54.3%), and artist hotness (41.9% to 45.0%) from 2005-2010. These trends establishes minimum thresholds for artist selection. Artist with high artist familiarity should be prioritised  as it is the highest metric, and their songs with the highest song hotness should be considered more because of the rapid growth by 6.2%.</a:t>
            </a:r>
          </a:p>
          <a:p>
            <a:endParaRPr lang="en-AU" b="0" noProof="0" dirty="0">
              <a:latin typeface="+mn-lt"/>
            </a:endParaRPr>
          </a:p>
          <a:p>
            <a:r>
              <a:rPr lang="en-AU" b="0" noProof="0" dirty="0">
                <a:latin typeface="+mn-lt"/>
              </a:rPr>
              <a:t>Why is this message will be important for stakeholders:</a:t>
            </a:r>
          </a:p>
          <a:p>
            <a:r>
              <a:rPr lang="en-AU" b="0" i="0" noProof="0" dirty="0">
                <a:solidFill>
                  <a:srgbClr val="F8FAFF"/>
                </a:solidFill>
                <a:effectLst/>
                <a:latin typeface="+mn-lt"/>
              </a:rPr>
              <a:t>This visualisation is important because identifying the current standards ensures the artists select are most qualified for this concert. Choosing artists above these averages reduces the likelihood of poor ticket sales or weak audience response. In addition, the growth in these metrics highlights the changes in audience preferences over time, which is critical for staying competitive.</a:t>
            </a:r>
          </a:p>
          <a:p>
            <a:endParaRPr lang="en-AU" noProof="0" dirty="0">
              <a:latin typeface="+mn-lt"/>
            </a:endParaRPr>
          </a:p>
          <a:p>
            <a:r>
              <a:rPr lang="en-AU" noProof="0" dirty="0">
                <a:latin typeface="+mn-lt"/>
              </a:rPr>
              <a:t>What should stakeholders do as a result of seeing the plot:</a:t>
            </a:r>
          </a:p>
          <a:p>
            <a:r>
              <a:rPr lang="en-AU" b="0" i="0" noProof="0" dirty="0">
                <a:solidFill>
                  <a:srgbClr val="F8FAFF"/>
                </a:solidFill>
                <a:effectLst/>
                <a:latin typeface="+mn-lt"/>
              </a:rPr>
              <a:t>Stakeholders should use the latest averages (2010) as minimum criteria for artist shortlisting in this selection process. In addition, they should monitor every year to adjust benchmarks for future events.</a:t>
            </a:r>
          </a:p>
          <a:p>
            <a:endParaRPr lang="en-AU" noProof="0" dirty="0">
              <a:latin typeface="+mn-lt"/>
            </a:endParaRPr>
          </a:p>
          <a:p>
            <a:r>
              <a:rPr lang="en-AU" noProof="0" dirty="0">
                <a:latin typeface="+mn-lt"/>
              </a:rPr>
              <a:t>Describe what steps taken so that the plot will have the most meaning and impact on stakeholders as possible:</a:t>
            </a:r>
          </a:p>
          <a:p>
            <a:pPr marL="228600" indent="-228600">
              <a:buFont typeface="+mj-lt"/>
              <a:buAutoNum type="arabicPeriod"/>
            </a:pPr>
            <a:r>
              <a:rPr lang="en-AU" noProof="0" dirty="0">
                <a:latin typeface="+mn-lt"/>
              </a:rPr>
              <a:t>To show find the current music standards, group the dataset by year, and extracted the averages of artist familiarity, artist hotness and song hotness. </a:t>
            </a:r>
          </a:p>
          <a:p>
            <a:pPr marL="228600" indent="-228600">
              <a:buFont typeface="+mj-lt"/>
              <a:buAutoNum type="arabicPeriod"/>
            </a:pPr>
            <a:r>
              <a:rPr lang="en-AU" noProof="0" dirty="0">
                <a:latin typeface="+mn-lt"/>
              </a:rPr>
              <a:t>Visualise data using a line plot average score by year to identify the patterns and matches the colours with the company’s colour scheme to enhance the appearance. </a:t>
            </a:r>
          </a:p>
          <a:p>
            <a:pPr marL="228600" indent="-228600">
              <a:buFont typeface="+mj-lt"/>
              <a:buAutoNum type="arabicPeriod"/>
            </a:pPr>
            <a:r>
              <a:rPr lang="en-AU" noProof="0" dirty="0">
                <a:latin typeface="+mn-lt"/>
              </a:rPr>
              <a:t>Changed the average score from decimal to percentage, and add labels on the lines, to highlight the rise of the scores.</a:t>
            </a:r>
          </a:p>
          <a:p>
            <a:endParaRPr lang="en-AU" noProof="0" dirty="0">
              <a:latin typeface="+mn-lt"/>
            </a:endParaRPr>
          </a:p>
          <a:p>
            <a:r>
              <a:rPr lang="en-AU" noProof="0" dirty="0">
                <a:latin typeface="+mn-lt"/>
              </a:rPr>
              <a:t>For this key feature identified in the plot, describe how this feature links back to the main project:</a:t>
            </a:r>
            <a:endParaRPr lang="en-AU" b="0" noProof="0" dirty="0">
              <a:latin typeface="+mn-lt"/>
            </a:endParaRPr>
          </a:p>
          <a:p>
            <a:r>
              <a:rPr lang="en-AU" b="0" noProof="0" dirty="0">
                <a:latin typeface="+mn-lt"/>
              </a:rPr>
              <a:t>These ratings </a:t>
            </a:r>
            <a:r>
              <a:rPr lang="en-AU" b="0" i="0" noProof="0" dirty="0">
                <a:solidFill>
                  <a:srgbClr val="F8FAFF"/>
                </a:solidFill>
                <a:effectLst/>
                <a:latin typeface="+mn-lt"/>
              </a:rPr>
              <a:t>directly supports the project’s goal of selecting the top artists by setting requirements to identify the qualified artists which ensures strong audience engagement and event success.</a:t>
            </a:r>
            <a:endParaRPr lang="en-AU" b="0" noProof="0" dirty="0">
              <a:latin typeface="+mn-lt"/>
            </a:endParaRPr>
          </a:p>
        </p:txBody>
      </p:sp>
      <p:sp>
        <p:nvSpPr>
          <p:cNvPr id="4" name="Slide Number Placeholder 3"/>
          <p:cNvSpPr>
            <a:spLocks noGrp="1"/>
          </p:cNvSpPr>
          <p:nvPr>
            <p:ph type="sldNum" sz="quarter" idx="5"/>
          </p:nvPr>
        </p:nvSpPr>
        <p:spPr/>
        <p:txBody>
          <a:bodyPr/>
          <a:lstStyle/>
          <a:p>
            <a:fld id="{F7926890-3464-4466-B789-5BB6DD4ADC9C}" type="slidenum">
              <a:rPr lang="en-US" smtClean="0"/>
              <a:t>6</a:t>
            </a:fld>
            <a:endParaRPr lang="en-US" dirty="0"/>
          </a:p>
        </p:txBody>
      </p:sp>
    </p:spTree>
    <p:extLst>
      <p:ext uri="{BB962C8B-B14F-4D97-AF65-F5344CB8AC3E}">
        <p14:creationId xmlns:p14="http://schemas.microsoft.com/office/powerpoint/2010/main" val="2137539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noProof="0" dirty="0">
                <a:latin typeface="+mn-lt"/>
              </a:rPr>
              <a:t>Describe the message that you want to share with stakeholders from that plot:</a:t>
            </a:r>
          </a:p>
          <a:p>
            <a:r>
              <a:rPr lang="en-AU" noProof="0" dirty="0">
                <a:latin typeface="+mn-lt"/>
              </a:rPr>
              <a:t>This stacked bar plot identifies the top 20 artists ranked by artist familiarity; </a:t>
            </a:r>
            <a:r>
              <a:rPr lang="en-AU" noProof="0" dirty="0" err="1">
                <a:latin typeface="+mn-lt"/>
              </a:rPr>
              <a:t>color</a:t>
            </a:r>
            <a:r>
              <a:rPr lang="en-AU" noProof="0" dirty="0">
                <a:latin typeface="+mn-lt"/>
              </a:rPr>
              <a:t> coded by year to show their cumulative song hotness. The top 10 artists (highlighted text) represent the safest and highest impact picks based on the combination of strong brand recognition with a consistent history of hit songs. </a:t>
            </a:r>
          </a:p>
          <a:p>
            <a:endParaRPr lang="en-AU" noProof="0" dirty="0">
              <a:latin typeface="+mn-lt"/>
            </a:endParaRPr>
          </a:p>
          <a:p>
            <a:r>
              <a:rPr lang="en-AU" noProof="0" dirty="0">
                <a:latin typeface="+mn-lt"/>
              </a:rPr>
              <a:t>Why is this message will be important for stakeholders: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AU" noProof="0" dirty="0">
                <a:latin typeface="+mn-lt"/>
              </a:rPr>
              <a:t>This plot is important as it shows the top 10 artists have both high familiarity and high song hotness, reducing the chance of selected artists who are recognisable but lack recent hits and consistency. Fans are more likely to attend when they know both the artist and their songs. In addition, the ranking eliminates subjective bias because of the use of historical data to guide the decision making.</a:t>
            </a:r>
          </a:p>
          <a:p>
            <a:pPr marL="171450" indent="-171450">
              <a:buFont typeface="Arial" panose="020B0604020202020204" pitchFamily="34" charset="0"/>
              <a:buChar char="•"/>
            </a:pPr>
            <a:endParaRPr lang="en-AU" noProof="0" dirty="0">
              <a:latin typeface="+mn-lt"/>
            </a:endParaRPr>
          </a:p>
          <a:p>
            <a:r>
              <a:rPr lang="en-AU" noProof="0" dirty="0">
                <a:latin typeface="+mn-lt"/>
              </a:rPr>
              <a:t>What should stakeholders do as a result of seeing the plot:</a:t>
            </a:r>
          </a:p>
          <a:p>
            <a:pPr marL="0" indent="0" algn="l">
              <a:lnSpc>
                <a:spcPts val="2143"/>
              </a:lnSpc>
              <a:spcBef>
                <a:spcPts val="1029"/>
              </a:spcBef>
              <a:spcAft>
                <a:spcPts val="1029"/>
              </a:spcAft>
              <a:buFont typeface="Arial" panose="020B0604020202020204" pitchFamily="34" charset="0"/>
              <a:buNone/>
            </a:pPr>
            <a:r>
              <a:rPr lang="en-AU" b="0" i="0" noProof="0" dirty="0">
                <a:solidFill>
                  <a:srgbClr val="F8FAFF"/>
                </a:solidFill>
                <a:effectLst/>
                <a:latin typeface="+mn-lt"/>
              </a:rPr>
              <a:t>Stakeholders should focus negotiation efforts and budgets on the highlighted artists, because they offer the best advantages. Artists that are not in the top ten should be considered as substitutes if the selected artists are unavailable. </a:t>
            </a:r>
          </a:p>
          <a:p>
            <a:endParaRPr lang="en-AU" noProof="0" dirty="0">
              <a:latin typeface="+mn-lt"/>
            </a:endParaRPr>
          </a:p>
          <a:p>
            <a:r>
              <a:rPr lang="en-AU" noProof="0" dirty="0">
                <a:latin typeface="+mn-lt"/>
              </a:rPr>
              <a:t>Describe what steps taken so that the plot will have the most meaning and impact on stakeholders as possible:</a:t>
            </a:r>
          </a:p>
          <a:p>
            <a:pPr marL="228600" indent="-228600">
              <a:buFont typeface="+mj-lt"/>
              <a:buAutoNum type="arabicPeriod"/>
            </a:pPr>
            <a:r>
              <a:rPr lang="en-AU" noProof="0" dirty="0">
                <a:latin typeface="+mn-lt"/>
              </a:rPr>
              <a:t>To show find the best artists, group the dataset by year and artist name, extracted the averages of artist familiarity and song hotness, filter top 20 artists with 4+ songs by average artist familiarity.  </a:t>
            </a:r>
          </a:p>
          <a:p>
            <a:pPr marL="228600" indent="-228600">
              <a:buFont typeface="+mj-lt"/>
              <a:buAutoNum type="arabicPeriod"/>
            </a:pPr>
            <a:r>
              <a:rPr lang="en-AU" noProof="0" dirty="0">
                <a:latin typeface="+mn-lt"/>
              </a:rPr>
              <a:t>To identify which artists to select, filter and group by artist name, extract sum of song hotness, reorder sum of song hotness to be in descending order, create rank with row number and </a:t>
            </a:r>
            <a:r>
              <a:rPr lang="en-AU" noProof="0" dirty="0" err="1">
                <a:latin typeface="+mn-lt"/>
              </a:rPr>
              <a:t>boolean</a:t>
            </a:r>
            <a:r>
              <a:rPr lang="en-AU" noProof="0" dirty="0">
                <a:latin typeface="+mn-lt"/>
              </a:rPr>
              <a:t> column to highlight the top 10 ranks. </a:t>
            </a:r>
          </a:p>
          <a:p>
            <a:pPr marL="228600" indent="-228600">
              <a:buFont typeface="+mj-lt"/>
              <a:buAutoNum type="arabicPeriod"/>
            </a:pPr>
            <a:r>
              <a:rPr lang="en-AU" noProof="0" dirty="0">
                <a:latin typeface="+mn-lt"/>
              </a:rPr>
              <a:t>Visualise data using a stacked bar plot by cumulative song hotness and artist names, stacking each artist’s song by year. The plot matches the colours with the company’s colour scheme to enhance the appearance. </a:t>
            </a:r>
          </a:p>
          <a:p>
            <a:pPr marL="228600" indent="-228600">
              <a:buFont typeface="+mj-lt"/>
              <a:buAutoNum type="arabicPeriod"/>
            </a:pPr>
            <a:r>
              <a:rPr lang="en-AU" noProof="0" dirty="0">
                <a:latin typeface="+mn-lt"/>
              </a:rPr>
              <a:t>Added song hotness label on each stack to show the song hotness scores of each artist and a ranking label to highlight which artist to select based on the highest cumulative song hotness.</a:t>
            </a:r>
          </a:p>
          <a:p>
            <a:endParaRPr lang="en-AU" noProof="0" dirty="0">
              <a:latin typeface="+mn-lt"/>
            </a:endParaRPr>
          </a:p>
          <a:p>
            <a:r>
              <a:rPr lang="en-AU" noProof="0" dirty="0">
                <a:latin typeface="+mn-lt"/>
              </a:rPr>
              <a:t>For this key feature identified in the plot, describe how this feature links back to the main project:</a:t>
            </a:r>
          </a:p>
          <a:p>
            <a:r>
              <a:rPr lang="en-AU" b="0" noProof="0" dirty="0">
                <a:latin typeface="+mn-lt"/>
              </a:rPr>
              <a:t>This plot directly addresses the project’s goal of selecting best artists by prioritising the best artists by artist familiarity and their song by hotness. This ensures the concert delivers the highest sales and engagement.</a:t>
            </a:r>
          </a:p>
        </p:txBody>
      </p:sp>
      <p:sp>
        <p:nvSpPr>
          <p:cNvPr id="4" name="Slide Number Placeholder 3"/>
          <p:cNvSpPr>
            <a:spLocks noGrp="1"/>
          </p:cNvSpPr>
          <p:nvPr>
            <p:ph type="sldNum" sz="quarter" idx="5"/>
          </p:nvPr>
        </p:nvSpPr>
        <p:spPr/>
        <p:txBody>
          <a:bodyPr/>
          <a:lstStyle/>
          <a:p>
            <a:fld id="{F7926890-3464-4466-B789-5BB6DD4ADC9C}" type="slidenum">
              <a:rPr lang="en-US" smtClean="0"/>
              <a:t>7</a:t>
            </a:fld>
            <a:endParaRPr lang="en-US" dirty="0"/>
          </a:p>
        </p:txBody>
      </p:sp>
    </p:spTree>
    <p:extLst>
      <p:ext uri="{BB962C8B-B14F-4D97-AF65-F5344CB8AC3E}">
        <p14:creationId xmlns:p14="http://schemas.microsoft.com/office/powerpoint/2010/main" val="594569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noProof="0" dirty="0">
                <a:latin typeface="+mn-lt"/>
              </a:rPr>
              <a:t>Describe the message that you want to share with stakeholders from that plot:</a:t>
            </a:r>
          </a:p>
          <a:p>
            <a:r>
              <a:rPr lang="en-AU" b="0" i="0" noProof="0" dirty="0">
                <a:solidFill>
                  <a:srgbClr val="F8FAFF"/>
                </a:solidFill>
                <a:effectLst/>
                <a:latin typeface="+mn-lt"/>
              </a:rPr>
              <a:t>This bar plot displays the top 4 songs with the highest hotness for each of the 10 selected artists. This provides clear guidance for optimal setlist selection.</a:t>
            </a:r>
          </a:p>
          <a:p>
            <a:endParaRPr lang="en-AU" noProof="0" dirty="0">
              <a:latin typeface="+mn-lt"/>
            </a:endParaRPr>
          </a:p>
          <a:p>
            <a:r>
              <a:rPr lang="en-AU" noProof="0" dirty="0">
                <a:latin typeface="+mn-lt"/>
              </a:rPr>
              <a:t>Why is this message will be important for stakeholders:</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0" i="0" noProof="0" dirty="0">
                <a:solidFill>
                  <a:srgbClr val="F8FAFF"/>
                </a:solidFill>
                <a:effectLst/>
                <a:latin typeface="+mn-lt"/>
              </a:rPr>
              <a:t>This visualisation is crucial because it shows the recommended songs that artists should prioritise them in their performances which would help maximise crowd response and event success. This information provides a</a:t>
            </a:r>
            <a:r>
              <a:rPr lang="en-AU" noProof="0" dirty="0">
                <a:latin typeface="+mn-lt"/>
              </a:rPr>
              <a:t>rtists to focus on their most impactful tracks and eliminates guesswork.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noProof="0" dirty="0">
              <a:latin typeface="+mn-lt"/>
            </a:endParaRPr>
          </a:p>
          <a:p>
            <a:r>
              <a:rPr lang="en-AU" noProof="0" dirty="0">
                <a:latin typeface="+mn-lt"/>
              </a:rPr>
              <a:t>What should stakeholders do as a result of seeing the plot:</a:t>
            </a:r>
          </a:p>
          <a:p>
            <a:r>
              <a:rPr lang="en-AU" noProof="0" dirty="0">
                <a:latin typeface="+mn-lt"/>
              </a:rPr>
              <a:t>Stakeholders should provide this data to the 10 selected artists to guide their setlist decisions. In addition, stakeholders should create marketing strategies of the highlighted tracks to build anticipation and ticket sales.</a:t>
            </a:r>
          </a:p>
          <a:p>
            <a:endParaRPr lang="en-AU" noProof="0" dirty="0">
              <a:latin typeface="+mn-lt"/>
            </a:endParaRPr>
          </a:p>
          <a:p>
            <a:r>
              <a:rPr lang="en-AU" noProof="0" dirty="0">
                <a:latin typeface="+mn-lt"/>
              </a:rPr>
              <a:t>Describe what steps taken so that the plot will have the most meaning and impact on stakeholders as possible:</a:t>
            </a:r>
          </a:p>
          <a:p>
            <a:pPr marL="228600" indent="-228600">
              <a:buFont typeface="+mj-lt"/>
              <a:buAutoNum type="arabicPeriod"/>
            </a:pPr>
            <a:r>
              <a:rPr lang="en-AU" noProof="0" dirty="0">
                <a:latin typeface="+mn-lt"/>
              </a:rPr>
              <a:t>To show find the best artists, group the dataset by year and artist name, extracted the averages of artist familiarity and song hotness, filter top 20 artists with 4+ songs by average artist familiarity.  </a:t>
            </a:r>
          </a:p>
          <a:p>
            <a:pPr marL="228600" indent="-228600">
              <a:buFont typeface="+mj-lt"/>
              <a:buAutoNum type="arabicPeriod"/>
            </a:pPr>
            <a:r>
              <a:rPr lang="en-AU" noProof="0" dirty="0">
                <a:latin typeface="+mn-lt"/>
              </a:rPr>
              <a:t>Visualise the data using a correlation matrix by the song features. The plot matches the colours with the company’s colour scheme to enhance the appearance.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noProof="0" dirty="0">
                <a:latin typeface="+mn-lt"/>
              </a:rPr>
              <a:t>Added song hotness label on each stack to show the song hotness scores of each artist and a ranking label to highlight which artist to select based on the highest cumulative song hotness. </a:t>
            </a:r>
          </a:p>
          <a:p>
            <a:endParaRPr lang="en-AU" noProof="0" dirty="0">
              <a:latin typeface="+mn-lt"/>
            </a:endParaRPr>
          </a:p>
          <a:p>
            <a:r>
              <a:rPr lang="en-AU" noProof="0" dirty="0">
                <a:latin typeface="+mn-lt"/>
              </a:rPr>
              <a:t>For this key feature identified in the plot, describe how this feature links back to the main project:</a:t>
            </a:r>
          </a:p>
          <a:p>
            <a:r>
              <a:rPr lang="en-AU" b="0" noProof="0" dirty="0">
                <a:latin typeface="+mn-lt"/>
              </a:rPr>
              <a:t>This plot directly supports the project’s goal of selecting the best songs for each artist by showing their best four songs to perform reduces risk of low engagement and ensures the overall attendee experience improves.</a:t>
            </a:r>
          </a:p>
        </p:txBody>
      </p:sp>
      <p:sp>
        <p:nvSpPr>
          <p:cNvPr id="4" name="Slide Number Placeholder 3"/>
          <p:cNvSpPr>
            <a:spLocks noGrp="1"/>
          </p:cNvSpPr>
          <p:nvPr>
            <p:ph type="sldNum" sz="quarter" idx="5"/>
          </p:nvPr>
        </p:nvSpPr>
        <p:spPr/>
        <p:txBody>
          <a:bodyPr/>
          <a:lstStyle/>
          <a:p>
            <a:fld id="{F7926890-3464-4466-B789-5BB6DD4ADC9C}" type="slidenum">
              <a:rPr lang="en-US" smtClean="0"/>
              <a:t>8</a:t>
            </a:fld>
            <a:endParaRPr lang="en-US" dirty="0"/>
          </a:p>
        </p:txBody>
      </p:sp>
    </p:spTree>
    <p:extLst>
      <p:ext uri="{BB962C8B-B14F-4D97-AF65-F5344CB8AC3E}">
        <p14:creationId xmlns:p14="http://schemas.microsoft.com/office/powerpoint/2010/main" val="1903906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Describe the message that you want to share with stakeholders from that plot:</a:t>
            </a:r>
          </a:p>
          <a:p>
            <a:r>
              <a:rPr lang="en-US" b="0" i="0" dirty="0">
                <a:solidFill>
                  <a:srgbClr val="F8FAFF"/>
                </a:solidFill>
                <a:effectLst/>
                <a:latin typeface="+mn-lt"/>
              </a:rPr>
              <a:t>This correlation matrix reveals the relationships of the song features. The only relevant relationship between duration and start of fade is strongly positive. Most of the correlations are either weak (below 0.50) or are unrelated to each other. </a:t>
            </a:r>
          </a:p>
          <a:p>
            <a:endParaRPr lang="en-US" b="0" dirty="0">
              <a:latin typeface="+mn-lt"/>
            </a:endParaRPr>
          </a:p>
          <a:p>
            <a:r>
              <a:rPr lang="en-US" dirty="0">
                <a:latin typeface="+mn-lt"/>
              </a:rPr>
              <a:t>Why is this message will be important for stakeholders:</a:t>
            </a:r>
          </a:p>
          <a:p>
            <a:r>
              <a:rPr lang="en-US" b="0" i="0" dirty="0">
                <a:solidFill>
                  <a:srgbClr val="F8FAFF"/>
                </a:solidFill>
                <a:effectLst/>
                <a:latin typeface="+mn-lt"/>
              </a:rPr>
              <a:t>This matrix is important to know because it shows the technical elements that statistically correlate with successful songs. This ensures the songs selected are highly engaging which helps with the overall success of the concert.</a:t>
            </a:r>
          </a:p>
          <a:p>
            <a:endParaRPr lang="en-US" dirty="0">
              <a:latin typeface="+mn-lt"/>
            </a:endParaRPr>
          </a:p>
          <a:p>
            <a:r>
              <a:rPr lang="en-US" dirty="0">
                <a:latin typeface="+mn-lt"/>
              </a:rPr>
              <a:t>Describe what steps taken so that the plot will have the most meaning and impact on stakeholders as possible:</a:t>
            </a:r>
          </a:p>
          <a:p>
            <a:pPr marL="228600" indent="-228600">
              <a:buFont typeface="+mj-lt"/>
              <a:buAutoNum type="arabicPeriod"/>
            </a:pPr>
            <a:r>
              <a:rPr lang="en-AU" noProof="0" dirty="0">
                <a:latin typeface="+mn-lt"/>
              </a:rPr>
              <a:t>To show find the correlation between variables, select all the neumic columns, creating a correlation matric, reorder the matric and reduced the size of the correlation.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noProof="0" dirty="0">
                <a:latin typeface="+mn-lt"/>
              </a:rPr>
              <a:t>Visualise data using a correlation matrix plot by analysing correlations of the song features. The plot matches the colours with the company’s colour scheme to enhance the appearance. </a:t>
            </a:r>
          </a:p>
          <a:p>
            <a:pPr marL="0" indent="0">
              <a:buFont typeface="+mj-lt"/>
              <a:buNone/>
            </a:pPr>
            <a:endParaRPr lang="en-US" dirty="0">
              <a:latin typeface="+mn-lt"/>
            </a:endParaRPr>
          </a:p>
          <a:p>
            <a:r>
              <a:rPr lang="en-US" dirty="0">
                <a:latin typeface="+mn-lt"/>
              </a:rPr>
              <a:t>For this key feature identified in the plot, describe how this feature links back to the main project:</a:t>
            </a:r>
          </a:p>
          <a:p>
            <a:pPr algn="l">
              <a:lnSpc>
                <a:spcPts val="2143"/>
              </a:lnSpc>
              <a:spcBef>
                <a:spcPts val="1029"/>
              </a:spcBef>
              <a:spcAft>
                <a:spcPts val="1029"/>
              </a:spcAft>
              <a:buNone/>
            </a:pPr>
            <a:r>
              <a:rPr lang="en-US" b="0" i="0" dirty="0">
                <a:solidFill>
                  <a:srgbClr val="F8FAFF"/>
                </a:solidFill>
                <a:effectLst/>
                <a:latin typeface="+mn-lt"/>
              </a:rPr>
              <a:t>This directly advances the goal of informing artists about the latest relationships of the song features used by other artists above the threshold, by helping artists to create or choose songs based on these correlated features would ensure the songs performed are high engaging. </a:t>
            </a:r>
          </a:p>
          <a:p>
            <a:endParaRPr lang="en-US" b="0" dirty="0">
              <a:latin typeface="+mn-lt"/>
            </a:endParaRPr>
          </a:p>
        </p:txBody>
      </p:sp>
      <p:sp>
        <p:nvSpPr>
          <p:cNvPr id="4" name="Slide Number Placeholder 3"/>
          <p:cNvSpPr>
            <a:spLocks noGrp="1"/>
          </p:cNvSpPr>
          <p:nvPr>
            <p:ph type="sldNum" sz="quarter" idx="5"/>
          </p:nvPr>
        </p:nvSpPr>
        <p:spPr/>
        <p:txBody>
          <a:bodyPr/>
          <a:lstStyle/>
          <a:p>
            <a:fld id="{F7926890-3464-4466-B789-5BB6DD4ADC9C}" type="slidenum">
              <a:rPr lang="en-US" smtClean="0"/>
              <a:t>9</a:t>
            </a:fld>
            <a:endParaRPr lang="en-US" dirty="0"/>
          </a:p>
        </p:txBody>
      </p:sp>
    </p:spTree>
    <p:extLst>
      <p:ext uri="{BB962C8B-B14F-4D97-AF65-F5344CB8AC3E}">
        <p14:creationId xmlns:p14="http://schemas.microsoft.com/office/powerpoint/2010/main" val="38871737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Describe the message that you want to share with stakeholders from that plot:</a:t>
            </a:r>
          </a:p>
          <a:p>
            <a:r>
              <a:rPr lang="en-US" dirty="0">
                <a:latin typeface="+mn-lt"/>
              </a:rPr>
              <a:t>This line plot reveals a clear, consistent trend among the top 15 most familiar artists use of end of fade in. Most of the songs use a 0-1 second as end of fade in time. </a:t>
            </a:r>
          </a:p>
          <a:p>
            <a:endParaRPr lang="en-US" dirty="0">
              <a:latin typeface="+mn-lt"/>
            </a:endParaRPr>
          </a:p>
          <a:p>
            <a:r>
              <a:rPr lang="en-US" dirty="0">
                <a:latin typeface="+mn-lt"/>
              </a:rPr>
              <a:t>Why is this message will be important for stakeholders: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rPr>
              <a:t>This is important because knowing the standards of the most suitable end of fade in would contribute to commercial success, providing a strong recommendations for artists.</a:t>
            </a:r>
          </a:p>
          <a:p>
            <a:endParaRPr lang="en-US" dirty="0">
              <a:latin typeface="+mn-lt"/>
            </a:endParaRPr>
          </a:p>
          <a:p>
            <a:r>
              <a:rPr lang="en-US" dirty="0">
                <a:latin typeface="+mn-lt"/>
              </a:rPr>
              <a:t>What should stakeholders do as a result of seeing the plot:</a:t>
            </a:r>
          </a:p>
          <a:p>
            <a:pPr marL="0" indent="0" algn="l">
              <a:lnSpc>
                <a:spcPts val="2143"/>
              </a:lnSpc>
              <a:spcBef>
                <a:spcPts val="1029"/>
              </a:spcBef>
              <a:spcAft>
                <a:spcPts val="1029"/>
              </a:spcAft>
              <a:buFont typeface="Arial" panose="020B0604020202020204" pitchFamily="34" charset="0"/>
              <a:buNone/>
            </a:pPr>
            <a:r>
              <a:rPr lang="en-US" b="0" i="0" dirty="0">
                <a:solidFill>
                  <a:srgbClr val="F8FAFF"/>
                </a:solidFill>
                <a:effectLst/>
                <a:latin typeface="+mn-lt"/>
              </a:rPr>
              <a:t>Stakeholders should share this insight with the selected artists, recommending they apply 0-1s fade-ins to new or existing songs.</a:t>
            </a:r>
          </a:p>
          <a:p>
            <a:endParaRPr lang="en-US" dirty="0">
              <a:latin typeface="+mn-lt"/>
            </a:endParaRPr>
          </a:p>
          <a:p>
            <a:r>
              <a:rPr lang="en-US" dirty="0">
                <a:latin typeface="+mn-lt"/>
              </a:rPr>
              <a:t>Describe what steps taken so that the plot will have the most meaning and impact on stakeholders as possible.</a:t>
            </a:r>
          </a:p>
          <a:p>
            <a:pPr marL="228600" indent="-228600">
              <a:buFont typeface="+mj-lt"/>
              <a:buAutoNum type="arabicPeriod"/>
            </a:pPr>
            <a:r>
              <a:rPr lang="en-AU" b="0" noProof="0" dirty="0">
                <a:latin typeface="+mn-lt"/>
              </a:rPr>
              <a:t>To show find the trends of end of fade in over the years, group the dataset (containing top 20 artists, and their songs’ features) by artist name, extracted the mean of artist familiarity and end of fade in of each year, and filter the top 15 artists.</a:t>
            </a:r>
          </a:p>
          <a:p>
            <a:pPr marL="228600" indent="-228600">
              <a:buFont typeface="+mj-lt"/>
              <a:buAutoNum type="arabicPeriod"/>
            </a:pPr>
            <a:r>
              <a:rPr lang="en-AU" b="0" noProof="0" dirty="0">
                <a:latin typeface="+mn-lt"/>
              </a:rPr>
              <a:t>Visualise the data using a line plot by the end of fade in and years, the artists are categorised by colour. The plot matches the colours with the company’s colour scheme to enhance the appearance. </a:t>
            </a:r>
            <a:endParaRPr lang="en-US" dirty="0">
              <a:latin typeface="+mn-lt"/>
            </a:endParaRPr>
          </a:p>
          <a:p>
            <a:endParaRPr lang="en-US" dirty="0">
              <a:latin typeface="+mn-lt"/>
            </a:endParaRPr>
          </a:p>
          <a:p>
            <a:r>
              <a:rPr lang="en-US" dirty="0">
                <a:latin typeface="+mn-lt"/>
              </a:rPr>
              <a:t>For this key feature identified in the plot , describe how this feature links back to the main project:</a:t>
            </a:r>
          </a:p>
          <a:p>
            <a:pPr algn="l">
              <a:lnSpc>
                <a:spcPts val="2143"/>
              </a:lnSpc>
              <a:spcBef>
                <a:spcPts val="1029"/>
              </a:spcBef>
              <a:spcAft>
                <a:spcPts val="1029"/>
              </a:spcAft>
              <a:buNone/>
            </a:pPr>
            <a:r>
              <a:rPr lang="en-US" b="0" i="0" dirty="0">
                <a:solidFill>
                  <a:srgbClr val="F8FAFF"/>
                </a:solidFill>
                <a:effectLst/>
                <a:latin typeface="+mn-lt"/>
              </a:rPr>
              <a:t>This directly supports the goal of providing guidance of the best feature adjustments which ensures their songs performed results in high engagement.</a:t>
            </a:r>
          </a:p>
          <a:p>
            <a:endParaRPr lang="en-US" b="0" dirty="0">
              <a:latin typeface="+mn-lt"/>
            </a:endParaRPr>
          </a:p>
        </p:txBody>
      </p:sp>
      <p:sp>
        <p:nvSpPr>
          <p:cNvPr id="4" name="Slide Number Placeholder 3"/>
          <p:cNvSpPr>
            <a:spLocks noGrp="1"/>
          </p:cNvSpPr>
          <p:nvPr>
            <p:ph type="sldNum" sz="quarter" idx="5"/>
          </p:nvPr>
        </p:nvSpPr>
        <p:spPr/>
        <p:txBody>
          <a:bodyPr/>
          <a:lstStyle/>
          <a:p>
            <a:fld id="{F7926890-3464-4466-B789-5BB6DD4ADC9C}" type="slidenum">
              <a:rPr lang="en-US" smtClean="0"/>
              <a:t>10</a:t>
            </a:fld>
            <a:endParaRPr lang="en-US" dirty="0"/>
          </a:p>
        </p:txBody>
      </p:sp>
    </p:spTree>
    <p:extLst>
      <p:ext uri="{BB962C8B-B14F-4D97-AF65-F5344CB8AC3E}">
        <p14:creationId xmlns:p14="http://schemas.microsoft.com/office/powerpoint/2010/main" val="3029650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noProof="0" dirty="0">
                <a:latin typeface="+mn-lt"/>
              </a:rPr>
              <a:t>Describe the message that you want to share with stakeholders from that plot:</a:t>
            </a:r>
          </a:p>
          <a:p>
            <a:r>
              <a:rPr lang="en-AU" b="0" i="0" noProof="0" dirty="0">
                <a:solidFill>
                  <a:srgbClr val="F8FAFF"/>
                </a:solidFill>
                <a:effectLst/>
                <a:latin typeface="+mn-lt"/>
              </a:rPr>
              <a:t>This line plot demonstrates that the top 15 most familiar artists consistently. Most of their songs maintain loudness levels between -4dB to -8dB in their music over the years. </a:t>
            </a:r>
          </a:p>
          <a:p>
            <a:endParaRPr lang="en-AU" noProof="0" dirty="0">
              <a:latin typeface="+mn-lt"/>
            </a:endParaRPr>
          </a:p>
          <a:p>
            <a:r>
              <a:rPr lang="en-AU" noProof="0" dirty="0">
                <a:latin typeface="+mn-lt"/>
              </a:rPr>
              <a:t>Why is this message will be important for stakeholders:</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0" i="0" noProof="0" dirty="0">
                <a:solidFill>
                  <a:srgbClr val="F8FAFF"/>
                </a:solidFill>
                <a:effectLst/>
                <a:latin typeface="+mn-lt"/>
              </a:rPr>
              <a:t>This is essential for stakeholders because it shows that the most recognisable artists who align with this trend can ensure their music stands up to current industry standards.</a:t>
            </a:r>
          </a:p>
          <a:p>
            <a:endParaRPr lang="en-AU" noProof="0" dirty="0">
              <a:latin typeface="+mn-lt"/>
            </a:endParaRPr>
          </a:p>
          <a:p>
            <a:r>
              <a:rPr lang="en-AU" noProof="0" dirty="0">
                <a:latin typeface="+mn-lt"/>
              </a:rPr>
              <a:t>What should stakeholders do as a result of seeing the plot.</a:t>
            </a:r>
          </a:p>
          <a:p>
            <a:r>
              <a:rPr lang="en-AU" noProof="0" dirty="0">
                <a:latin typeface="+mn-lt"/>
              </a:rPr>
              <a:t>Stakeholders should r</a:t>
            </a:r>
            <a:r>
              <a:rPr lang="en-AU" b="0" i="0" noProof="0" dirty="0">
                <a:solidFill>
                  <a:srgbClr val="F8FAFF"/>
                </a:solidFill>
                <a:effectLst/>
                <a:latin typeface="+mn-lt"/>
              </a:rPr>
              <a:t>ecommend the selected artists to prioritise between -4dB to -8dB loudness towards their new and existing songs.</a:t>
            </a:r>
          </a:p>
          <a:p>
            <a:endParaRPr lang="en-AU" noProof="0" dirty="0">
              <a:latin typeface="+mn-lt"/>
            </a:endParaRPr>
          </a:p>
          <a:p>
            <a:r>
              <a:rPr lang="en-AU" noProof="0" dirty="0">
                <a:latin typeface="+mn-lt"/>
              </a:rPr>
              <a:t>Describe what steps taken so that the plot will have the most meaning and impact on stakeholders as possible.</a:t>
            </a:r>
          </a:p>
          <a:p>
            <a:pPr marL="228600" indent="-228600">
              <a:buFont typeface="+mj-lt"/>
              <a:buAutoNum type="arabicPeriod"/>
            </a:pPr>
            <a:r>
              <a:rPr lang="en-AU" b="0" noProof="0" dirty="0">
                <a:latin typeface="+mn-lt"/>
              </a:rPr>
              <a:t>To show find the trends of loudness over the years, group the dataset (containing top 20 artists, and their songs’ features) by artist name, extracted the mean of artist familiarity and loudness of each year, and filter the top 15 artists.</a:t>
            </a:r>
          </a:p>
          <a:p>
            <a:pPr marL="228600" indent="-228600">
              <a:buFont typeface="+mj-lt"/>
              <a:buAutoNum type="arabicPeriod"/>
            </a:pPr>
            <a:r>
              <a:rPr lang="en-AU" b="0" noProof="0" dirty="0">
                <a:latin typeface="+mn-lt"/>
              </a:rPr>
              <a:t>Visualise the data using a line plot by the loudness and years, the artists are categorised by colour. The plot matches the colours with the company’s colour scheme to enhance the appearance. </a:t>
            </a:r>
            <a:endParaRPr lang="en-AU" noProof="0" dirty="0">
              <a:latin typeface="+mn-lt"/>
            </a:endParaRPr>
          </a:p>
          <a:p>
            <a:endParaRPr lang="en-AU" noProof="0" dirty="0">
              <a:latin typeface="+mn-lt"/>
            </a:endParaRPr>
          </a:p>
          <a:p>
            <a:r>
              <a:rPr lang="en-AU" noProof="0" dirty="0">
                <a:latin typeface="+mn-lt"/>
              </a:rPr>
              <a:t>For this key feature identified in the plot , describe how this feature links back to the main project.</a:t>
            </a:r>
          </a:p>
          <a:p>
            <a:pPr algn="l">
              <a:lnSpc>
                <a:spcPts val="2143"/>
              </a:lnSpc>
              <a:spcBef>
                <a:spcPts val="1029"/>
              </a:spcBef>
              <a:spcAft>
                <a:spcPts val="1029"/>
              </a:spcAft>
              <a:buNone/>
            </a:pPr>
            <a:r>
              <a:rPr lang="en-AU" b="0" i="0" noProof="0" dirty="0">
                <a:solidFill>
                  <a:srgbClr val="F8FAFF"/>
                </a:solidFill>
                <a:effectLst/>
                <a:latin typeface="+mn-lt"/>
              </a:rPr>
              <a:t>This analysis directly supports the project’s goal of suggesting the best features which ensures the selected artists’ song meets proven loudness standards for maximum crowd impact.</a:t>
            </a:r>
          </a:p>
        </p:txBody>
      </p:sp>
      <p:sp>
        <p:nvSpPr>
          <p:cNvPr id="4" name="Slide Number Placeholder 3"/>
          <p:cNvSpPr>
            <a:spLocks noGrp="1"/>
          </p:cNvSpPr>
          <p:nvPr>
            <p:ph type="sldNum" sz="quarter" idx="5"/>
          </p:nvPr>
        </p:nvSpPr>
        <p:spPr/>
        <p:txBody>
          <a:bodyPr/>
          <a:lstStyle/>
          <a:p>
            <a:fld id="{F7926890-3464-4466-B789-5BB6DD4ADC9C}" type="slidenum">
              <a:rPr lang="en-US" smtClean="0"/>
              <a:t>11</a:t>
            </a:fld>
            <a:endParaRPr lang="en-US" dirty="0"/>
          </a:p>
        </p:txBody>
      </p:sp>
    </p:spTree>
    <p:extLst>
      <p:ext uri="{BB962C8B-B14F-4D97-AF65-F5344CB8AC3E}">
        <p14:creationId xmlns:p14="http://schemas.microsoft.com/office/powerpoint/2010/main" val="19964304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bg1"/>
        </a:solidFill>
        <a:effectLst/>
      </p:bgPr>
    </p:bg>
    <p:spTree>
      <p:nvGrpSpPr>
        <p:cNvPr id="1" name=""/>
        <p:cNvGrpSpPr/>
        <p:nvPr/>
      </p:nvGrpSpPr>
      <p:grpSpPr>
        <a:xfrm>
          <a:off x="0" y="0"/>
          <a:ext cx="0" cy="0"/>
          <a:chOff x="0" y="0"/>
          <a:chExt cx="0" cy="0"/>
        </a:xfrm>
      </p:grpSpPr>
      <p:sp>
        <p:nvSpPr>
          <p:cNvPr id="74" name="Freeform: Shape 73">
            <a:extLst>
              <a:ext uri="{FF2B5EF4-FFF2-40B4-BE49-F238E27FC236}">
                <a16:creationId xmlns:a16="http://schemas.microsoft.com/office/drawing/2014/main" id="{232146ED-1740-4E0E-8996-4B5179214354}"/>
              </a:ext>
              <a:ext uri="{C183D7F6-B498-43B3-948B-1728B52AA6E4}">
                <adec:decorative xmlns:adec="http://schemas.microsoft.com/office/drawing/2017/decorative" val="1"/>
              </a:ext>
            </a:extLst>
          </p:cNvPr>
          <p:cNvSpPr/>
          <p:nvPr userDrawn="1"/>
        </p:nvSpPr>
        <p:spPr>
          <a:xfrm>
            <a:off x="3" y="2"/>
            <a:ext cx="2134216" cy="2258161"/>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75" name="Freeform: Shape 74">
            <a:extLst>
              <a:ext uri="{FF2B5EF4-FFF2-40B4-BE49-F238E27FC236}">
                <a16:creationId xmlns:a16="http://schemas.microsoft.com/office/drawing/2014/main" id="{5C431250-2534-41F8-915B-18FCC65650FB}"/>
              </a:ext>
              <a:ext uri="{C183D7F6-B498-43B3-948B-1728B52AA6E4}">
                <adec:decorative xmlns:adec="http://schemas.microsoft.com/office/drawing/2017/decorative" val="1"/>
              </a:ext>
            </a:extLst>
          </p:cNvPr>
          <p:cNvSpPr/>
          <p:nvPr userDrawn="1"/>
        </p:nvSpPr>
        <p:spPr>
          <a:xfrm>
            <a:off x="3" y="2"/>
            <a:ext cx="2134216" cy="2258161"/>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nvGrpSpPr>
          <p:cNvPr id="76" name="Group 75">
            <a:extLst>
              <a:ext uri="{FF2B5EF4-FFF2-40B4-BE49-F238E27FC236}">
                <a16:creationId xmlns:a16="http://schemas.microsoft.com/office/drawing/2014/main" id="{73D7C106-260D-4F16-93A6-3C076C9E6C68}"/>
              </a:ext>
              <a:ext uri="{C183D7F6-B498-43B3-948B-1728B52AA6E4}">
                <adec:decorative xmlns:adec="http://schemas.microsoft.com/office/drawing/2017/decorative" val="1"/>
              </a:ext>
            </a:extLst>
          </p:cNvPr>
          <p:cNvGrpSpPr/>
          <p:nvPr userDrawn="1"/>
        </p:nvGrpSpPr>
        <p:grpSpPr>
          <a:xfrm>
            <a:off x="1481312" y="743744"/>
            <a:ext cx="4860256" cy="4589316"/>
            <a:chOff x="1481312" y="743744"/>
            <a:chExt cx="4860256" cy="4589316"/>
          </a:xfrm>
        </p:grpSpPr>
        <p:sp>
          <p:nvSpPr>
            <p:cNvPr id="77" name="Rectangle 76" descr="Tag=AccentColor&#10;Flavor=Light&#10;Target=Fill">
              <a:extLst>
                <a:ext uri="{FF2B5EF4-FFF2-40B4-BE49-F238E27FC236}">
                  <a16:creationId xmlns:a16="http://schemas.microsoft.com/office/drawing/2014/main" id="{CE90353B-4B0C-4677-A170-00AD60175039}"/>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78" name="Rectangle 77" descr="Tag=AccentColor&#10;Flavor=Light&#10;Target=Fill">
              <a:extLst>
                <a:ext uri="{FF2B5EF4-FFF2-40B4-BE49-F238E27FC236}">
                  <a16:creationId xmlns:a16="http://schemas.microsoft.com/office/drawing/2014/main" id="{4C70E8BC-9282-41C2-B22A-745DB1C827CF}"/>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79" name="Rectangle 78">
            <a:extLst>
              <a:ext uri="{FF2B5EF4-FFF2-40B4-BE49-F238E27FC236}">
                <a16:creationId xmlns:a16="http://schemas.microsoft.com/office/drawing/2014/main" id="{BB51E472-8334-4DEB-9D39-8E4FFA92E21E}"/>
              </a:ext>
              <a:ext uri="{C183D7F6-B498-43B3-948B-1728B52AA6E4}">
                <adec:decorative xmlns:adec="http://schemas.microsoft.com/office/drawing/2017/decorative" val="1"/>
              </a:ext>
            </a:extLst>
          </p:cNvPr>
          <p:cNvSpPr/>
          <p:nvPr userDrawn="1"/>
        </p:nvSpPr>
        <p:spPr>
          <a:xfrm>
            <a:off x="1379729" y="648365"/>
            <a:ext cx="4860256" cy="4589316"/>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Title 1">
            <a:extLst>
              <a:ext uri="{FF2B5EF4-FFF2-40B4-BE49-F238E27FC236}">
                <a16:creationId xmlns:a16="http://schemas.microsoft.com/office/drawing/2014/main" id="{CC645776-A980-4F78-8E9D-4EA5572A59C6}"/>
              </a:ext>
            </a:extLst>
          </p:cNvPr>
          <p:cNvSpPr>
            <a:spLocks noGrp="1"/>
          </p:cNvSpPr>
          <p:nvPr>
            <p:ph type="ctrTitle" hasCustomPrompt="1"/>
          </p:nvPr>
        </p:nvSpPr>
        <p:spPr>
          <a:xfrm>
            <a:off x="1521269" y="799275"/>
            <a:ext cx="4579668" cy="3028072"/>
          </a:xfrm>
        </p:spPr>
        <p:txBody>
          <a:bodyPr/>
          <a:lstStyle>
            <a:lvl1pPr algn="ctr">
              <a:defRPr sz="6000" b="1" spc="1500" baseline="0"/>
            </a:lvl1pPr>
          </a:lstStyle>
          <a:p>
            <a:r>
              <a:rPr lang="en-US" dirty="0"/>
              <a:t>CLICK TO ADD TITLE</a:t>
            </a:r>
          </a:p>
        </p:txBody>
      </p:sp>
      <p:sp>
        <p:nvSpPr>
          <p:cNvPr id="81" name="Subtitle 2">
            <a:extLst>
              <a:ext uri="{FF2B5EF4-FFF2-40B4-BE49-F238E27FC236}">
                <a16:creationId xmlns:a16="http://schemas.microsoft.com/office/drawing/2014/main" id="{4F03E6E3-0D95-48FF-BBCC-EA589CD1285B}"/>
              </a:ext>
            </a:extLst>
          </p:cNvPr>
          <p:cNvSpPr>
            <a:spLocks noGrp="1"/>
          </p:cNvSpPr>
          <p:nvPr>
            <p:ph type="subTitle" idx="1" hasCustomPrompt="1"/>
          </p:nvPr>
        </p:nvSpPr>
        <p:spPr>
          <a:xfrm>
            <a:off x="1521269" y="3919422"/>
            <a:ext cx="4579668" cy="1166797"/>
          </a:xfrm>
        </p:spPr>
        <p:txBody>
          <a:bodyPr/>
          <a:lstStyle>
            <a:lvl1pPr algn="ctr">
              <a:buNone/>
              <a:defRPr sz="2400" spc="400" baseline="0"/>
            </a:lvl1pPr>
          </a:lstStyle>
          <a:p>
            <a:r>
              <a:rPr lang="en-US" dirty="0"/>
              <a:t>CLICK TO ADD SUBTITLE</a:t>
            </a:r>
          </a:p>
        </p:txBody>
      </p:sp>
      <p:sp>
        <p:nvSpPr>
          <p:cNvPr id="82" name="Oval 81">
            <a:extLst>
              <a:ext uri="{FF2B5EF4-FFF2-40B4-BE49-F238E27FC236}">
                <a16:creationId xmlns:a16="http://schemas.microsoft.com/office/drawing/2014/main" id="{10275C51-172D-4FE9-A45A-D3DAD166B854}"/>
              </a:ext>
              <a:ext uri="{C183D7F6-B498-43B3-948B-1728B52AA6E4}">
                <adec:decorative xmlns:adec="http://schemas.microsoft.com/office/drawing/2017/decorative" val="1"/>
              </a:ext>
            </a:extLst>
          </p:cNvPr>
          <p:cNvSpPr/>
          <p:nvPr userDrawn="1"/>
        </p:nvSpPr>
        <p:spPr>
          <a:xfrm>
            <a:off x="1199364" y="4074364"/>
            <a:ext cx="365125" cy="365125"/>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83" name="Freeform: Shape 82">
            <a:extLst>
              <a:ext uri="{FF2B5EF4-FFF2-40B4-BE49-F238E27FC236}">
                <a16:creationId xmlns:a16="http://schemas.microsoft.com/office/drawing/2014/main" id="{DB95E389-C1AA-4243-931C-270FE4BB06C6}"/>
              </a:ext>
              <a:ext uri="{C183D7F6-B498-43B3-948B-1728B52AA6E4}">
                <adec:decorative xmlns:adec="http://schemas.microsoft.com/office/drawing/2017/decorative" val="1"/>
              </a:ext>
            </a:extLst>
          </p:cNvPr>
          <p:cNvSpPr/>
          <p:nvPr userDrawn="1"/>
        </p:nvSpPr>
        <p:spPr>
          <a:xfrm>
            <a:off x="10602612" y="5333060"/>
            <a:ext cx="1589388" cy="1524940"/>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84" name="Freeform: Shape 83">
            <a:extLst>
              <a:ext uri="{FF2B5EF4-FFF2-40B4-BE49-F238E27FC236}">
                <a16:creationId xmlns:a16="http://schemas.microsoft.com/office/drawing/2014/main" id="{310E7790-D96D-4055-AA95-63C286EC7D57}"/>
              </a:ext>
              <a:ext uri="{C183D7F6-B498-43B3-948B-1728B52AA6E4}">
                <adec:decorative xmlns:adec="http://schemas.microsoft.com/office/drawing/2017/decorative" val="1"/>
              </a:ext>
            </a:extLst>
          </p:cNvPr>
          <p:cNvSpPr/>
          <p:nvPr userDrawn="1"/>
        </p:nvSpPr>
        <p:spPr>
          <a:xfrm>
            <a:off x="10602612" y="5333060"/>
            <a:ext cx="1589388" cy="1524940"/>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86" name="Graphic 185">
            <a:extLst>
              <a:ext uri="{FF2B5EF4-FFF2-40B4-BE49-F238E27FC236}">
                <a16:creationId xmlns:a16="http://schemas.microsoft.com/office/drawing/2014/main" id="{4E460B18-E051-4152-85D3-76A93C7EA455}"/>
              </a:ext>
              <a:ext uri="{C183D7F6-B498-43B3-948B-1728B52AA6E4}">
                <adec:decorative xmlns:adec="http://schemas.microsoft.com/office/drawing/2017/decorative" val="1"/>
              </a:ext>
            </a:extLst>
          </p:cNvPr>
          <p:cNvGrpSpPr/>
          <p:nvPr userDrawn="1"/>
        </p:nvGrpSpPr>
        <p:grpSpPr>
          <a:xfrm>
            <a:off x="9805475" y="1581418"/>
            <a:ext cx="843746" cy="375828"/>
            <a:chOff x="9841624" y="4115729"/>
            <a:chExt cx="602170" cy="268223"/>
          </a:xfrm>
          <a:solidFill>
            <a:schemeClr val="tx1"/>
          </a:solidFill>
        </p:grpSpPr>
        <p:sp>
          <p:nvSpPr>
            <p:cNvPr id="87" name="Freeform: Shape 86">
              <a:extLst>
                <a:ext uri="{FF2B5EF4-FFF2-40B4-BE49-F238E27FC236}">
                  <a16:creationId xmlns:a16="http://schemas.microsoft.com/office/drawing/2014/main" id="{94B28A43-F583-4902-9997-46A4D316FB8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88" name="Freeform: Shape 87">
              <a:extLst>
                <a:ext uri="{FF2B5EF4-FFF2-40B4-BE49-F238E27FC236}">
                  <a16:creationId xmlns:a16="http://schemas.microsoft.com/office/drawing/2014/main" id="{8BCE79F2-2624-4906-9841-566BD8DDA4AD}"/>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89" name="Freeform: Shape 88">
              <a:extLst>
                <a:ext uri="{FF2B5EF4-FFF2-40B4-BE49-F238E27FC236}">
                  <a16:creationId xmlns:a16="http://schemas.microsoft.com/office/drawing/2014/main" id="{4AF102FA-9C0A-4844-A187-23CECD95C4AF}"/>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90" name="Freeform: Shape 89">
              <a:extLst>
                <a:ext uri="{FF2B5EF4-FFF2-40B4-BE49-F238E27FC236}">
                  <a16:creationId xmlns:a16="http://schemas.microsoft.com/office/drawing/2014/main" id="{BC9F252A-1680-4777-BF7D-67B153676A1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91" name="Freeform: Shape 90">
              <a:extLst>
                <a:ext uri="{FF2B5EF4-FFF2-40B4-BE49-F238E27FC236}">
                  <a16:creationId xmlns:a16="http://schemas.microsoft.com/office/drawing/2014/main" id="{6D161B24-FE00-4550-AB2C-02C42C60B82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sp>
        <p:nvSpPr>
          <p:cNvPr id="92" name="Oval 91">
            <a:extLst>
              <a:ext uri="{FF2B5EF4-FFF2-40B4-BE49-F238E27FC236}">
                <a16:creationId xmlns:a16="http://schemas.microsoft.com/office/drawing/2014/main" id="{DAD8B4A3-DD6F-428E-9D74-E63865CE7D0A}"/>
              </a:ext>
              <a:ext uri="{C183D7F6-B498-43B3-948B-1728B52AA6E4}">
                <adec:decorative xmlns:adec="http://schemas.microsoft.com/office/drawing/2017/decorative" val="1"/>
              </a:ext>
            </a:extLst>
          </p:cNvPr>
          <p:cNvSpPr/>
          <p:nvPr userDrawn="1"/>
        </p:nvSpPr>
        <p:spPr>
          <a:xfrm>
            <a:off x="1199364" y="4074364"/>
            <a:ext cx="365125" cy="365125"/>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6" name="Picture Placeholder 2">
            <a:extLst>
              <a:ext uri="{FF2B5EF4-FFF2-40B4-BE49-F238E27FC236}">
                <a16:creationId xmlns:a16="http://schemas.microsoft.com/office/drawing/2014/main" id="{99E7F282-7DB7-4431-A6A3-9E912E06F812}"/>
              </a:ext>
            </a:extLst>
          </p:cNvPr>
          <p:cNvSpPr>
            <a:spLocks noGrp="1"/>
          </p:cNvSpPr>
          <p:nvPr>
            <p:ph type="pic" sz="quarter" idx="13" hasCustomPrompt="1"/>
          </p:nvPr>
        </p:nvSpPr>
        <p:spPr>
          <a:xfrm>
            <a:off x="7068418" y="1957246"/>
            <a:ext cx="4207947" cy="4207948"/>
          </a:xfrm>
        </p:spPr>
        <p:txBody>
          <a:bodyPr/>
          <a:lstStyle>
            <a:lvl1pPr algn="ctr">
              <a:buNone/>
              <a:defRPr/>
            </a:lvl1pPr>
          </a:lstStyle>
          <a:p>
            <a:r>
              <a:rPr lang="en-US" dirty="0"/>
              <a:t>Click to add photo</a:t>
            </a:r>
          </a:p>
        </p:txBody>
      </p:sp>
    </p:spTree>
    <p:extLst>
      <p:ext uri="{BB962C8B-B14F-4D97-AF65-F5344CB8AC3E}">
        <p14:creationId xmlns:p14="http://schemas.microsoft.com/office/powerpoint/2010/main" val="540107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2F117D5-7402-40B6-8492-280C24F60EB8}"/>
              </a:ext>
              <a:ext uri="{C183D7F6-B498-43B3-948B-1728B52AA6E4}">
                <adec:decorative xmlns:adec="http://schemas.microsoft.com/office/drawing/2017/decorative" val="1"/>
              </a:ext>
            </a:extLst>
          </p:cNvPr>
          <p:cNvGrpSpPr/>
          <p:nvPr userDrawn="1"/>
        </p:nvGrpSpPr>
        <p:grpSpPr>
          <a:xfrm>
            <a:off x="8341223" y="5289452"/>
            <a:ext cx="1640977" cy="1568548"/>
            <a:chOff x="3121343" y="4864099"/>
            <a:chExt cx="2085971" cy="1993901"/>
          </a:xfrm>
          <a:solidFill>
            <a:schemeClr val="accent1">
              <a:alpha val="20000"/>
            </a:schemeClr>
          </a:solidFill>
        </p:grpSpPr>
        <p:sp>
          <p:nvSpPr>
            <p:cNvPr id="7" name="Freeform: Shape 6">
              <a:extLst>
                <a:ext uri="{FF2B5EF4-FFF2-40B4-BE49-F238E27FC236}">
                  <a16:creationId xmlns:a16="http://schemas.microsoft.com/office/drawing/2014/main" id="{161BA3FA-C408-4DD0-8D01-AD1955F394ED}"/>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8" name="Freeform: Shape 7">
              <a:extLst>
                <a:ext uri="{FF2B5EF4-FFF2-40B4-BE49-F238E27FC236}">
                  <a16:creationId xmlns:a16="http://schemas.microsoft.com/office/drawing/2014/main" id="{C1D6E8BB-7294-492C-92F6-55ED4E53CFE8}"/>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9" name="Freeform: Shape 8">
              <a:extLst>
                <a:ext uri="{FF2B5EF4-FFF2-40B4-BE49-F238E27FC236}">
                  <a16:creationId xmlns:a16="http://schemas.microsoft.com/office/drawing/2014/main" id="{58388000-0440-4364-8913-532DFCCD9C34}"/>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0" name="Freeform: Shape 9">
              <a:extLst>
                <a:ext uri="{FF2B5EF4-FFF2-40B4-BE49-F238E27FC236}">
                  <a16:creationId xmlns:a16="http://schemas.microsoft.com/office/drawing/2014/main" id="{23A011FE-8ED6-4045-8217-38BE203C050D}"/>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1" name="Freeform: Shape 10">
              <a:extLst>
                <a:ext uri="{FF2B5EF4-FFF2-40B4-BE49-F238E27FC236}">
                  <a16:creationId xmlns:a16="http://schemas.microsoft.com/office/drawing/2014/main" id="{55AFAABB-1473-4746-A400-F23E5F57BB4B}"/>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2" name="Freeform: Shape 11">
              <a:extLst>
                <a:ext uri="{FF2B5EF4-FFF2-40B4-BE49-F238E27FC236}">
                  <a16:creationId xmlns:a16="http://schemas.microsoft.com/office/drawing/2014/main" id="{1FD7A49F-A1AC-4EB9-9F5F-D56917BFD054}"/>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FEEB7B70-2392-461B-A28C-EF5E96FA9940}"/>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4" name="Freeform: Shape 13">
              <a:extLst>
                <a:ext uri="{FF2B5EF4-FFF2-40B4-BE49-F238E27FC236}">
                  <a16:creationId xmlns:a16="http://schemas.microsoft.com/office/drawing/2014/main" id="{CC22C2E5-25C3-4B84-ABFF-7E10A7384E59}"/>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5" name="Freeform: Shape 14">
              <a:extLst>
                <a:ext uri="{FF2B5EF4-FFF2-40B4-BE49-F238E27FC236}">
                  <a16:creationId xmlns:a16="http://schemas.microsoft.com/office/drawing/2014/main" id="{A810E927-C50B-4C1F-BF74-F1A3559B3DE6}"/>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6" name="Freeform: Shape 15">
              <a:extLst>
                <a:ext uri="{FF2B5EF4-FFF2-40B4-BE49-F238E27FC236}">
                  <a16:creationId xmlns:a16="http://schemas.microsoft.com/office/drawing/2014/main" id="{423B0F93-803E-467A-92BE-7BEE604727BE}"/>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2E9E1CC9-CDA4-47AD-BE6D-1BCF23A205D0}"/>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C96F2C24-1974-4A14-BD08-87F28469CFC4}"/>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6A4424CD-BBD4-45CD-B514-589708B8F50B}"/>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30" name="Title 1">
            <a:extLst>
              <a:ext uri="{FF2B5EF4-FFF2-40B4-BE49-F238E27FC236}">
                <a16:creationId xmlns:a16="http://schemas.microsoft.com/office/drawing/2014/main" id="{910615CB-FBDD-424F-8ADD-978583CED990}"/>
              </a:ext>
            </a:extLst>
          </p:cNvPr>
          <p:cNvSpPr>
            <a:spLocks noGrp="1"/>
          </p:cNvSpPr>
          <p:nvPr>
            <p:ph type="title" hasCustomPrompt="1"/>
          </p:nvPr>
        </p:nvSpPr>
        <p:spPr>
          <a:xfrm>
            <a:off x="1292868" y="358614"/>
            <a:ext cx="4150804" cy="1431000"/>
          </a:xfrm>
        </p:spPr>
        <p:txBody>
          <a:bodyPr anchor="t"/>
          <a:lstStyle>
            <a:lvl1pPr>
              <a:defRPr/>
            </a:lvl1pPr>
          </a:lstStyle>
          <a:p>
            <a:r>
              <a:rPr lang="en-US" dirty="0"/>
              <a:t>Click to add title</a:t>
            </a:r>
          </a:p>
        </p:txBody>
      </p:sp>
      <p:sp>
        <p:nvSpPr>
          <p:cNvPr id="24" name="Text Placeholder 23">
            <a:extLst>
              <a:ext uri="{FF2B5EF4-FFF2-40B4-BE49-F238E27FC236}">
                <a16:creationId xmlns:a16="http://schemas.microsoft.com/office/drawing/2014/main" id="{85B7C0E5-3D24-4DFB-A690-9F48FFF835BB}"/>
              </a:ext>
            </a:extLst>
          </p:cNvPr>
          <p:cNvSpPr>
            <a:spLocks noGrp="1"/>
          </p:cNvSpPr>
          <p:nvPr>
            <p:ph type="body" sz="quarter" idx="13" hasCustomPrompt="1"/>
          </p:nvPr>
        </p:nvSpPr>
        <p:spPr>
          <a:xfrm>
            <a:off x="1691325" y="2014538"/>
            <a:ext cx="4307160" cy="518874"/>
          </a:xfrm>
        </p:spPr>
        <p:txBody>
          <a:bodyPr/>
          <a:lstStyle>
            <a:lvl1pPr>
              <a:buNone/>
              <a:defRPr b="1"/>
            </a:lvl1pPr>
          </a:lstStyle>
          <a:p>
            <a:pPr lvl="0"/>
            <a:r>
              <a:rPr lang="en-US" dirty="0"/>
              <a:t>Click to add title</a:t>
            </a:r>
          </a:p>
        </p:txBody>
      </p:sp>
      <p:sp>
        <p:nvSpPr>
          <p:cNvPr id="26" name="Text Placeholder 25">
            <a:extLst>
              <a:ext uri="{FF2B5EF4-FFF2-40B4-BE49-F238E27FC236}">
                <a16:creationId xmlns:a16="http://schemas.microsoft.com/office/drawing/2014/main" id="{793E2773-9306-412E-962B-7E07A98F86E1}"/>
              </a:ext>
            </a:extLst>
          </p:cNvPr>
          <p:cNvSpPr>
            <a:spLocks noGrp="1"/>
          </p:cNvSpPr>
          <p:nvPr>
            <p:ph type="body" sz="quarter" idx="14" hasCustomPrompt="1"/>
          </p:nvPr>
        </p:nvSpPr>
        <p:spPr>
          <a:xfrm>
            <a:off x="1691325" y="2666318"/>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7" name="Text Placeholder 23">
            <a:extLst>
              <a:ext uri="{FF2B5EF4-FFF2-40B4-BE49-F238E27FC236}">
                <a16:creationId xmlns:a16="http://schemas.microsoft.com/office/drawing/2014/main" id="{74AEFB0F-EDEB-4CE7-BF8A-58F8F86FCFF8}"/>
              </a:ext>
            </a:extLst>
          </p:cNvPr>
          <p:cNvSpPr>
            <a:spLocks noGrp="1"/>
          </p:cNvSpPr>
          <p:nvPr>
            <p:ph type="body" sz="quarter" idx="15" hasCustomPrompt="1"/>
          </p:nvPr>
        </p:nvSpPr>
        <p:spPr>
          <a:xfrm>
            <a:off x="6317484" y="2014538"/>
            <a:ext cx="4307160" cy="518874"/>
          </a:xfrm>
        </p:spPr>
        <p:txBody>
          <a:bodyPr/>
          <a:lstStyle>
            <a:lvl1pPr>
              <a:buNone/>
              <a:defRPr b="1"/>
            </a:lvl1pPr>
          </a:lstStyle>
          <a:p>
            <a:pPr lvl="0"/>
            <a:r>
              <a:rPr lang="en-US" dirty="0"/>
              <a:t>Click to add title</a:t>
            </a:r>
          </a:p>
        </p:txBody>
      </p:sp>
      <p:sp>
        <p:nvSpPr>
          <p:cNvPr id="28" name="Text Placeholder 25">
            <a:extLst>
              <a:ext uri="{FF2B5EF4-FFF2-40B4-BE49-F238E27FC236}">
                <a16:creationId xmlns:a16="http://schemas.microsoft.com/office/drawing/2014/main" id="{94619FC5-B03D-4276-8DBC-914C0A25B451}"/>
              </a:ext>
            </a:extLst>
          </p:cNvPr>
          <p:cNvSpPr>
            <a:spLocks noGrp="1"/>
          </p:cNvSpPr>
          <p:nvPr>
            <p:ph type="body" sz="quarter" idx="16" hasCustomPrompt="1"/>
          </p:nvPr>
        </p:nvSpPr>
        <p:spPr>
          <a:xfrm>
            <a:off x="6317484" y="2666318"/>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0" name="Date Placeholder 178">
            <a:extLst>
              <a:ext uri="{FF2B5EF4-FFF2-40B4-BE49-F238E27FC236}">
                <a16:creationId xmlns:a16="http://schemas.microsoft.com/office/drawing/2014/main" id="{0074F3C0-04F3-47D1-A460-C08BEEEF6598}"/>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2/1/20XX</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1" name="Footer Placeholder 179">
            <a:extLst>
              <a:ext uri="{FF2B5EF4-FFF2-40B4-BE49-F238E27FC236}">
                <a16:creationId xmlns:a16="http://schemas.microsoft.com/office/drawing/2014/main" id="{758A3ACE-AE1A-4D02-81AA-F028A49496C9}"/>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dirty="0">
                <a:ln>
                  <a:noFill/>
                </a:ln>
                <a:solidFill>
                  <a:prstClr val="black">
                    <a:tint val="75000"/>
                  </a:prstClr>
                </a:solidFill>
                <a:effectLst/>
                <a:uLnTx/>
                <a:uFillTx/>
                <a:latin typeface="Source Sans Pro"/>
                <a:cs typeface="+mn-cs"/>
              </a:rPr>
              <a:t>PRESENTATION TITLE</a:t>
            </a:r>
          </a:p>
        </p:txBody>
      </p:sp>
      <p:sp>
        <p:nvSpPr>
          <p:cNvPr id="22" name="Slide Number Placeholder 180">
            <a:extLst>
              <a:ext uri="{FF2B5EF4-FFF2-40B4-BE49-F238E27FC236}">
                <a16:creationId xmlns:a16="http://schemas.microsoft.com/office/drawing/2014/main" id="{7E96438A-49EF-4161-928A-5483E9D633EE}"/>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grpSp>
        <p:nvGrpSpPr>
          <p:cNvPr id="35" name="Graphic 38">
            <a:extLst>
              <a:ext uri="{FF2B5EF4-FFF2-40B4-BE49-F238E27FC236}">
                <a16:creationId xmlns:a16="http://schemas.microsoft.com/office/drawing/2014/main" id="{E323AC62-66C0-48E7-B7EF-4D2DFBE292DE}"/>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36" name="Freeform: Shape 35">
              <a:extLst>
                <a:ext uri="{FF2B5EF4-FFF2-40B4-BE49-F238E27FC236}">
                  <a16:creationId xmlns:a16="http://schemas.microsoft.com/office/drawing/2014/main" id="{302667A9-FF11-4B3D-8F03-D1CBEC1100E4}"/>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62526CF3-68B0-4678-9FF1-C4074D92C0B3}"/>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3" name="Freeform: Shape 2">
            <a:extLst>
              <a:ext uri="{FF2B5EF4-FFF2-40B4-BE49-F238E27FC236}">
                <a16:creationId xmlns:a16="http://schemas.microsoft.com/office/drawing/2014/main" id="{C8FA80C5-0AF9-4E9E-9258-7928ED4DA6A2}"/>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Tree>
    <p:extLst>
      <p:ext uri="{BB962C8B-B14F-4D97-AF65-F5344CB8AC3E}">
        <p14:creationId xmlns:p14="http://schemas.microsoft.com/office/powerpoint/2010/main" val="1127634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A7DC69EE-08C2-4573-A383-212F2152148A}"/>
              </a:ext>
              <a:ext uri="{C183D7F6-B498-43B3-948B-1728B52AA6E4}">
                <adec:decorative xmlns:adec="http://schemas.microsoft.com/office/drawing/2017/decorative" val="1"/>
              </a:ext>
            </a:extLst>
          </p:cNvPr>
          <p:cNvGrpSpPr/>
          <p:nvPr userDrawn="1"/>
        </p:nvGrpSpPr>
        <p:grpSpPr>
          <a:xfrm>
            <a:off x="8341223" y="5289452"/>
            <a:ext cx="1640977" cy="1568548"/>
            <a:chOff x="3121343" y="4864099"/>
            <a:chExt cx="2085971" cy="1993901"/>
          </a:xfrm>
          <a:solidFill>
            <a:schemeClr val="accent1">
              <a:alpha val="20000"/>
            </a:schemeClr>
          </a:solidFill>
        </p:grpSpPr>
        <p:sp>
          <p:nvSpPr>
            <p:cNvPr id="7" name="Freeform: Shape 6">
              <a:extLst>
                <a:ext uri="{FF2B5EF4-FFF2-40B4-BE49-F238E27FC236}">
                  <a16:creationId xmlns:a16="http://schemas.microsoft.com/office/drawing/2014/main" id="{8960DAF1-EA06-48DD-B352-E00071AE6AE5}"/>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8" name="Freeform: Shape 7">
              <a:extLst>
                <a:ext uri="{FF2B5EF4-FFF2-40B4-BE49-F238E27FC236}">
                  <a16:creationId xmlns:a16="http://schemas.microsoft.com/office/drawing/2014/main" id="{3E04C944-590F-4E8A-93FD-114C635E06B1}"/>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9" name="Freeform: Shape 8">
              <a:extLst>
                <a:ext uri="{FF2B5EF4-FFF2-40B4-BE49-F238E27FC236}">
                  <a16:creationId xmlns:a16="http://schemas.microsoft.com/office/drawing/2014/main" id="{F94F8F63-5843-4702-B051-4AB52DF7DE31}"/>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0" name="Freeform: Shape 9">
              <a:extLst>
                <a:ext uri="{FF2B5EF4-FFF2-40B4-BE49-F238E27FC236}">
                  <a16:creationId xmlns:a16="http://schemas.microsoft.com/office/drawing/2014/main" id="{F00F67E0-08A5-41E9-96D4-346BDE562DA7}"/>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1" name="Freeform: Shape 10">
              <a:extLst>
                <a:ext uri="{FF2B5EF4-FFF2-40B4-BE49-F238E27FC236}">
                  <a16:creationId xmlns:a16="http://schemas.microsoft.com/office/drawing/2014/main" id="{F519DAA4-AB34-40EA-B769-E99C70A02712}"/>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2" name="Freeform: Shape 11">
              <a:extLst>
                <a:ext uri="{FF2B5EF4-FFF2-40B4-BE49-F238E27FC236}">
                  <a16:creationId xmlns:a16="http://schemas.microsoft.com/office/drawing/2014/main" id="{E546AAE8-9480-4504-B6E4-28190AA0C77C}"/>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2E52E878-0C0B-4CA9-B64D-8775E341FD09}"/>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4" name="Freeform: Shape 13">
              <a:extLst>
                <a:ext uri="{FF2B5EF4-FFF2-40B4-BE49-F238E27FC236}">
                  <a16:creationId xmlns:a16="http://schemas.microsoft.com/office/drawing/2014/main" id="{698B443D-5774-4102-9897-9B19780930BF}"/>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5" name="Freeform: Shape 14">
              <a:extLst>
                <a:ext uri="{FF2B5EF4-FFF2-40B4-BE49-F238E27FC236}">
                  <a16:creationId xmlns:a16="http://schemas.microsoft.com/office/drawing/2014/main" id="{CC166CC2-6EA4-420D-8132-C0188C96A19D}"/>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6" name="Freeform: Shape 15">
              <a:extLst>
                <a:ext uri="{FF2B5EF4-FFF2-40B4-BE49-F238E27FC236}">
                  <a16:creationId xmlns:a16="http://schemas.microsoft.com/office/drawing/2014/main" id="{13398B68-EA12-44C5-BEB7-010640A8843C}"/>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805BF01E-3423-4868-8B01-6ACF362BE933}"/>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12FC972F-3283-4FF2-97B4-1096B8A2F41F}"/>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0A6C02E3-3094-499F-A339-CDF211F40AEC}"/>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39" name="Title 1">
            <a:extLst>
              <a:ext uri="{FF2B5EF4-FFF2-40B4-BE49-F238E27FC236}">
                <a16:creationId xmlns:a16="http://schemas.microsoft.com/office/drawing/2014/main" id="{D0C58A35-8A63-4692-8B63-9D9A21D8CC77}"/>
              </a:ext>
            </a:extLst>
          </p:cNvPr>
          <p:cNvSpPr>
            <a:spLocks noGrp="1"/>
          </p:cNvSpPr>
          <p:nvPr>
            <p:ph type="title" hasCustomPrompt="1"/>
          </p:nvPr>
        </p:nvSpPr>
        <p:spPr>
          <a:xfrm>
            <a:off x="1292868" y="358614"/>
            <a:ext cx="4150804" cy="1431000"/>
          </a:xfrm>
        </p:spPr>
        <p:txBody>
          <a:bodyPr anchor="t"/>
          <a:lstStyle>
            <a:lvl1pPr>
              <a:defRPr/>
            </a:lvl1pPr>
          </a:lstStyle>
          <a:p>
            <a:r>
              <a:rPr lang="en-US" dirty="0"/>
              <a:t>Click to add title</a:t>
            </a:r>
          </a:p>
        </p:txBody>
      </p:sp>
      <p:sp>
        <p:nvSpPr>
          <p:cNvPr id="29" name="Text Placeholder 23">
            <a:extLst>
              <a:ext uri="{FF2B5EF4-FFF2-40B4-BE49-F238E27FC236}">
                <a16:creationId xmlns:a16="http://schemas.microsoft.com/office/drawing/2014/main" id="{6FAB1B98-F750-4639-8CB7-0AE14F2222E5}"/>
              </a:ext>
            </a:extLst>
          </p:cNvPr>
          <p:cNvSpPr>
            <a:spLocks noGrp="1"/>
          </p:cNvSpPr>
          <p:nvPr>
            <p:ph type="body" sz="quarter" idx="13" hasCustomPrompt="1"/>
          </p:nvPr>
        </p:nvSpPr>
        <p:spPr>
          <a:xfrm>
            <a:off x="504392" y="2014538"/>
            <a:ext cx="3534208" cy="518874"/>
          </a:xfrm>
        </p:spPr>
        <p:txBody>
          <a:bodyPr/>
          <a:lstStyle>
            <a:lvl1pPr>
              <a:buNone/>
              <a:defRPr b="1"/>
            </a:lvl1pPr>
          </a:lstStyle>
          <a:p>
            <a:pPr lvl="0"/>
            <a:r>
              <a:rPr lang="en-US" dirty="0"/>
              <a:t>Click to add title</a:t>
            </a:r>
          </a:p>
        </p:txBody>
      </p:sp>
      <p:sp>
        <p:nvSpPr>
          <p:cNvPr id="30" name="Text Placeholder 25">
            <a:extLst>
              <a:ext uri="{FF2B5EF4-FFF2-40B4-BE49-F238E27FC236}">
                <a16:creationId xmlns:a16="http://schemas.microsoft.com/office/drawing/2014/main" id="{48E26416-085F-4E9B-87E9-A089A0F7E22C}"/>
              </a:ext>
            </a:extLst>
          </p:cNvPr>
          <p:cNvSpPr>
            <a:spLocks noGrp="1"/>
          </p:cNvSpPr>
          <p:nvPr>
            <p:ph type="body" sz="quarter" idx="14" hasCustomPrompt="1"/>
          </p:nvPr>
        </p:nvSpPr>
        <p:spPr>
          <a:xfrm>
            <a:off x="504392" y="2666318"/>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31" name="Text Placeholder 23">
            <a:extLst>
              <a:ext uri="{FF2B5EF4-FFF2-40B4-BE49-F238E27FC236}">
                <a16:creationId xmlns:a16="http://schemas.microsoft.com/office/drawing/2014/main" id="{3DD7FA1E-4F94-4135-9C82-99F5F49837C6}"/>
              </a:ext>
            </a:extLst>
          </p:cNvPr>
          <p:cNvSpPr>
            <a:spLocks noGrp="1"/>
          </p:cNvSpPr>
          <p:nvPr>
            <p:ph type="body" sz="quarter" idx="15" hasCustomPrompt="1"/>
          </p:nvPr>
        </p:nvSpPr>
        <p:spPr>
          <a:xfrm>
            <a:off x="4356809" y="2014538"/>
            <a:ext cx="3534208" cy="518874"/>
          </a:xfrm>
        </p:spPr>
        <p:txBody>
          <a:bodyPr/>
          <a:lstStyle>
            <a:lvl1pPr>
              <a:buNone/>
              <a:defRPr b="1"/>
            </a:lvl1pPr>
          </a:lstStyle>
          <a:p>
            <a:pPr lvl="0"/>
            <a:r>
              <a:rPr lang="en-US" dirty="0"/>
              <a:t>Click to add title</a:t>
            </a:r>
          </a:p>
        </p:txBody>
      </p:sp>
      <p:sp>
        <p:nvSpPr>
          <p:cNvPr id="32" name="Text Placeholder 25">
            <a:extLst>
              <a:ext uri="{FF2B5EF4-FFF2-40B4-BE49-F238E27FC236}">
                <a16:creationId xmlns:a16="http://schemas.microsoft.com/office/drawing/2014/main" id="{F7AA6B3E-2A7F-4C5B-A703-3DA981212918}"/>
              </a:ext>
            </a:extLst>
          </p:cNvPr>
          <p:cNvSpPr>
            <a:spLocks noGrp="1"/>
          </p:cNvSpPr>
          <p:nvPr>
            <p:ph type="body" sz="quarter" idx="16" hasCustomPrompt="1"/>
          </p:nvPr>
        </p:nvSpPr>
        <p:spPr>
          <a:xfrm>
            <a:off x="4356809" y="2666318"/>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33" name="Text Placeholder 23">
            <a:extLst>
              <a:ext uri="{FF2B5EF4-FFF2-40B4-BE49-F238E27FC236}">
                <a16:creationId xmlns:a16="http://schemas.microsoft.com/office/drawing/2014/main" id="{1A83EB8D-ED40-4BAC-80EE-11E74BA5D543}"/>
              </a:ext>
            </a:extLst>
          </p:cNvPr>
          <p:cNvSpPr>
            <a:spLocks noGrp="1"/>
          </p:cNvSpPr>
          <p:nvPr>
            <p:ph type="body" sz="quarter" idx="17" hasCustomPrompt="1"/>
          </p:nvPr>
        </p:nvSpPr>
        <p:spPr>
          <a:xfrm>
            <a:off x="8209226" y="2014538"/>
            <a:ext cx="3534208" cy="518874"/>
          </a:xfrm>
        </p:spPr>
        <p:txBody>
          <a:bodyPr/>
          <a:lstStyle>
            <a:lvl1pPr>
              <a:buNone/>
              <a:defRPr b="1"/>
            </a:lvl1pPr>
          </a:lstStyle>
          <a:p>
            <a:pPr lvl="0"/>
            <a:r>
              <a:rPr lang="en-US" dirty="0"/>
              <a:t>Click to add title</a:t>
            </a:r>
          </a:p>
        </p:txBody>
      </p:sp>
      <p:sp>
        <p:nvSpPr>
          <p:cNvPr id="34" name="Text Placeholder 25">
            <a:extLst>
              <a:ext uri="{FF2B5EF4-FFF2-40B4-BE49-F238E27FC236}">
                <a16:creationId xmlns:a16="http://schemas.microsoft.com/office/drawing/2014/main" id="{FAA48909-78A3-4225-8248-6AE681C50EA5}"/>
              </a:ext>
            </a:extLst>
          </p:cNvPr>
          <p:cNvSpPr>
            <a:spLocks noGrp="1"/>
          </p:cNvSpPr>
          <p:nvPr>
            <p:ph type="body" sz="quarter" idx="18" hasCustomPrompt="1"/>
          </p:nvPr>
        </p:nvSpPr>
        <p:spPr>
          <a:xfrm>
            <a:off x="8209226" y="2666318"/>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0" name="Date Placeholder 178">
            <a:extLst>
              <a:ext uri="{FF2B5EF4-FFF2-40B4-BE49-F238E27FC236}">
                <a16:creationId xmlns:a16="http://schemas.microsoft.com/office/drawing/2014/main" id="{AB1287EA-2C67-487A-8E0D-2B45F7A503ED}"/>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2/1/20XX</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1" name="Footer Placeholder 179">
            <a:extLst>
              <a:ext uri="{FF2B5EF4-FFF2-40B4-BE49-F238E27FC236}">
                <a16:creationId xmlns:a16="http://schemas.microsoft.com/office/drawing/2014/main" id="{B33A6E73-75FC-4E5B-80C2-C4D6F49ED73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dirty="0">
                <a:ln>
                  <a:noFill/>
                </a:ln>
                <a:solidFill>
                  <a:prstClr val="black">
                    <a:tint val="75000"/>
                  </a:prstClr>
                </a:solidFill>
                <a:effectLst/>
                <a:uLnTx/>
                <a:uFillTx/>
                <a:latin typeface="Source Sans Pro"/>
                <a:cs typeface="+mn-cs"/>
              </a:rPr>
              <a:t>PRESENTATION TITLE</a:t>
            </a:r>
          </a:p>
        </p:txBody>
      </p:sp>
      <p:sp>
        <p:nvSpPr>
          <p:cNvPr id="22" name="Slide Number Placeholder 180">
            <a:extLst>
              <a:ext uri="{FF2B5EF4-FFF2-40B4-BE49-F238E27FC236}">
                <a16:creationId xmlns:a16="http://schemas.microsoft.com/office/drawing/2014/main" id="{77F3BA23-6B20-4DC1-A930-EC3BC07DD791}"/>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grpSp>
        <p:nvGrpSpPr>
          <p:cNvPr id="35" name="Graphic 38">
            <a:extLst>
              <a:ext uri="{FF2B5EF4-FFF2-40B4-BE49-F238E27FC236}">
                <a16:creationId xmlns:a16="http://schemas.microsoft.com/office/drawing/2014/main" id="{40939DF5-AC28-4DAD-BBF7-99448C2D5BEB}"/>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36" name="Freeform: Shape 35">
              <a:extLst>
                <a:ext uri="{FF2B5EF4-FFF2-40B4-BE49-F238E27FC236}">
                  <a16:creationId xmlns:a16="http://schemas.microsoft.com/office/drawing/2014/main" id="{EBCF1BD2-77CD-45E1-B77C-6235C19B5442}"/>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CE22D69D-860B-4567-9CE7-F30E5450A692}"/>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3" name="Freeform: Shape 2">
            <a:extLst>
              <a:ext uri="{FF2B5EF4-FFF2-40B4-BE49-F238E27FC236}">
                <a16:creationId xmlns:a16="http://schemas.microsoft.com/office/drawing/2014/main" id="{16820B48-F149-4E55-A3C5-C6D97DCB0EBE}"/>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Tree>
    <p:extLst>
      <p:ext uri="{BB962C8B-B14F-4D97-AF65-F5344CB8AC3E}">
        <p14:creationId xmlns:p14="http://schemas.microsoft.com/office/powerpoint/2010/main" val="975797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D2CDCAF-CD85-4662-A592-845D42A43C22}"/>
              </a:ext>
              <a:ext uri="{C183D7F6-B498-43B3-948B-1728B52AA6E4}">
                <adec:decorative xmlns:adec="http://schemas.microsoft.com/office/drawing/2017/decorative" val="1"/>
              </a:ext>
            </a:extLst>
          </p:cNvPr>
          <p:cNvGrpSpPr/>
          <p:nvPr userDrawn="1"/>
        </p:nvGrpSpPr>
        <p:grpSpPr>
          <a:xfrm>
            <a:off x="0" y="2"/>
            <a:ext cx="2232252" cy="2361890"/>
            <a:chOff x="0" y="2"/>
            <a:chExt cx="2232252" cy="2361890"/>
          </a:xfrm>
        </p:grpSpPr>
        <p:sp>
          <p:nvSpPr>
            <p:cNvPr id="3" name="Freeform: Shape 2">
              <a:extLst>
                <a:ext uri="{FF2B5EF4-FFF2-40B4-BE49-F238E27FC236}">
                  <a16:creationId xmlns:a16="http://schemas.microsoft.com/office/drawing/2014/main" id="{EFCE107D-488B-4994-BA9A-564E5774802E}"/>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80BD"/>
                </a:solidFill>
                <a:effectLst/>
                <a:uLnTx/>
                <a:uFillTx/>
                <a:latin typeface="Source Sans Pro"/>
                <a:ea typeface="+mn-ea"/>
                <a:cs typeface="+mn-cs"/>
              </a:endParaRPr>
            </a:p>
          </p:txBody>
        </p:sp>
        <p:sp>
          <p:nvSpPr>
            <p:cNvPr id="8" name="Freeform: Shape 7">
              <a:extLst>
                <a:ext uri="{FF2B5EF4-FFF2-40B4-BE49-F238E27FC236}">
                  <a16:creationId xmlns:a16="http://schemas.microsoft.com/office/drawing/2014/main" id="{4CE23D58-D8BD-47F1-8A08-1545434EDDA0}"/>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80BD"/>
                </a:solidFill>
                <a:effectLst/>
                <a:uLnTx/>
                <a:uFillTx/>
                <a:latin typeface="Source Sans Pro"/>
                <a:ea typeface="+mn-ea"/>
                <a:cs typeface="+mn-cs"/>
              </a:endParaRPr>
            </a:p>
          </p:txBody>
        </p:sp>
        <p:sp>
          <p:nvSpPr>
            <p:cNvPr id="5" name="Freeform: Shape 4">
              <a:extLst>
                <a:ext uri="{FF2B5EF4-FFF2-40B4-BE49-F238E27FC236}">
                  <a16:creationId xmlns:a16="http://schemas.microsoft.com/office/drawing/2014/main" id="{406603D7-A9AD-4936-90DC-D8A2A1F2D261}"/>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 name="Freeform: Shape 5">
              <a:extLst>
                <a:ext uri="{FF2B5EF4-FFF2-40B4-BE49-F238E27FC236}">
                  <a16:creationId xmlns:a16="http://schemas.microsoft.com/office/drawing/2014/main" id="{E9DA8193-AE04-4173-B7BB-C770C79E6340}"/>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4" name="Title 1">
            <a:extLst>
              <a:ext uri="{FF2B5EF4-FFF2-40B4-BE49-F238E27FC236}">
                <a16:creationId xmlns:a16="http://schemas.microsoft.com/office/drawing/2014/main" id="{EA2796DC-5724-4DF5-8195-1FABE6D85544}"/>
              </a:ext>
            </a:extLst>
          </p:cNvPr>
          <p:cNvSpPr>
            <a:spLocks noGrp="1"/>
          </p:cNvSpPr>
          <p:nvPr>
            <p:ph type="title"/>
          </p:nvPr>
        </p:nvSpPr>
        <p:spPr>
          <a:xfrm>
            <a:off x="2232251" y="633046"/>
            <a:ext cx="3863749" cy="1314996"/>
          </a:xfrm>
        </p:spPr>
        <p:txBody>
          <a:bodyPr anchor="b"/>
          <a:lstStyle/>
          <a:p>
            <a:r>
              <a:rPr lang="en-US"/>
              <a:t>Click to edit Master title style</a:t>
            </a:r>
            <a:endParaRPr lang="en-US" dirty="0"/>
          </a:p>
        </p:txBody>
      </p:sp>
      <p:sp>
        <p:nvSpPr>
          <p:cNvPr id="7" name="Content Placeholder 2">
            <a:extLst>
              <a:ext uri="{FF2B5EF4-FFF2-40B4-BE49-F238E27FC236}">
                <a16:creationId xmlns:a16="http://schemas.microsoft.com/office/drawing/2014/main" id="{0B187FF7-DB6C-4C1A-9548-14E8A3C25529}"/>
              </a:ext>
            </a:extLst>
          </p:cNvPr>
          <p:cNvSpPr>
            <a:spLocks noGrp="1"/>
          </p:cNvSpPr>
          <p:nvPr>
            <p:ph idx="1" hasCustomPrompt="1"/>
          </p:nvPr>
        </p:nvSpPr>
        <p:spPr>
          <a:xfrm>
            <a:off x="2232251" y="2125737"/>
            <a:ext cx="3863749" cy="4044463"/>
          </a:xfrm>
        </p:spPr>
        <p:txBody>
          <a:bodyPr>
            <a:normAutofit/>
          </a:bodyPr>
          <a:lstStyle>
            <a:lvl1pPr marL="0" indent="0">
              <a:lnSpc>
                <a:spcPct val="120000"/>
              </a:lnSpc>
              <a:buNone/>
              <a:defRPr sz="1800"/>
            </a:lvl1pPr>
          </a:lstStyle>
          <a:p>
            <a:pPr>
              <a:lnSpc>
                <a:spcPct val="130000"/>
              </a:lnSpc>
            </a:pPr>
            <a:r>
              <a:rPr lang="en-US" dirty="0"/>
              <a:t>Content</a:t>
            </a:r>
          </a:p>
        </p:txBody>
      </p:sp>
      <p:sp>
        <p:nvSpPr>
          <p:cNvPr id="11" name="Date Placeholder 178">
            <a:extLst>
              <a:ext uri="{FF2B5EF4-FFF2-40B4-BE49-F238E27FC236}">
                <a16:creationId xmlns:a16="http://schemas.microsoft.com/office/drawing/2014/main" id="{B7A60214-A813-4C22-B24B-04F723FF4DEA}"/>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2/1/20XX</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8" name="Picture Placeholder 27">
            <a:extLst>
              <a:ext uri="{FF2B5EF4-FFF2-40B4-BE49-F238E27FC236}">
                <a16:creationId xmlns:a16="http://schemas.microsoft.com/office/drawing/2014/main" id="{659DC90E-7284-4051-85CA-D8C21417DF7F}"/>
              </a:ext>
            </a:extLst>
          </p:cNvPr>
          <p:cNvSpPr>
            <a:spLocks noGrp="1"/>
          </p:cNvSpPr>
          <p:nvPr>
            <p:ph type="pic" sz="quarter" idx="14"/>
          </p:nvPr>
        </p:nvSpPr>
        <p:spPr>
          <a:xfrm>
            <a:off x="6423487" y="929609"/>
            <a:ext cx="2518114" cy="2518114"/>
          </a:xfrm>
          <a:custGeom>
            <a:avLst/>
            <a:gdLst>
              <a:gd name="connsiteX0" fmla="*/ 1259057 w 2518114"/>
              <a:gd name="connsiteY0" fmla="*/ 0 h 2518114"/>
              <a:gd name="connsiteX1" fmla="*/ 2518114 w 2518114"/>
              <a:gd name="connsiteY1" fmla="*/ 1259057 h 2518114"/>
              <a:gd name="connsiteX2" fmla="*/ 1259057 w 2518114"/>
              <a:gd name="connsiteY2" fmla="*/ 2518114 h 2518114"/>
              <a:gd name="connsiteX3" fmla="*/ 0 w 2518114"/>
              <a:gd name="connsiteY3" fmla="*/ 1259057 h 2518114"/>
              <a:gd name="connsiteX4" fmla="*/ 1259057 w 2518114"/>
              <a:gd name="connsiteY4" fmla="*/ 0 h 2518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8114" h="2518114">
                <a:moveTo>
                  <a:pt x="1259057" y="0"/>
                </a:moveTo>
                <a:cubicBezTo>
                  <a:pt x="1954415" y="0"/>
                  <a:pt x="2518114" y="563699"/>
                  <a:pt x="2518114" y="1259057"/>
                </a:cubicBezTo>
                <a:cubicBezTo>
                  <a:pt x="2518114" y="1954415"/>
                  <a:pt x="1954415" y="2518114"/>
                  <a:pt x="1259057" y="2518114"/>
                </a:cubicBezTo>
                <a:cubicBezTo>
                  <a:pt x="563699" y="2518114"/>
                  <a:pt x="0" y="1954415"/>
                  <a:pt x="0" y="1259057"/>
                </a:cubicBezTo>
                <a:cubicBezTo>
                  <a:pt x="0" y="563699"/>
                  <a:pt x="563699" y="0"/>
                  <a:pt x="1259057" y="0"/>
                </a:cubicBezTo>
                <a:close/>
              </a:path>
            </a:pathLst>
          </a:custGeom>
        </p:spPr>
        <p:txBody>
          <a:bodyPr wrap="square">
            <a:noAutofit/>
          </a:bodyPr>
          <a:lstStyle/>
          <a:p>
            <a:r>
              <a:rPr lang="en-US"/>
              <a:t>Click icon to add picture</a:t>
            </a:r>
            <a:endParaRPr lang="en-US" dirty="0"/>
          </a:p>
        </p:txBody>
      </p:sp>
      <p:sp>
        <p:nvSpPr>
          <p:cNvPr id="25" name="Picture Placeholder 24">
            <a:extLst>
              <a:ext uri="{FF2B5EF4-FFF2-40B4-BE49-F238E27FC236}">
                <a16:creationId xmlns:a16="http://schemas.microsoft.com/office/drawing/2014/main" id="{D399D5A9-622F-4A19-AC14-CE115C15E60E}"/>
              </a:ext>
            </a:extLst>
          </p:cNvPr>
          <p:cNvSpPr>
            <a:spLocks noGrp="1"/>
          </p:cNvSpPr>
          <p:nvPr>
            <p:ph type="pic" sz="quarter" idx="13"/>
          </p:nvPr>
        </p:nvSpPr>
        <p:spPr>
          <a:xfrm>
            <a:off x="9090426" y="86636"/>
            <a:ext cx="2952748" cy="2952748"/>
          </a:xfrm>
          <a:custGeom>
            <a:avLst/>
            <a:gdLst>
              <a:gd name="connsiteX0" fmla="*/ 1476374 w 2952748"/>
              <a:gd name="connsiteY0" fmla="*/ 0 h 2952748"/>
              <a:gd name="connsiteX1" fmla="*/ 2952748 w 2952748"/>
              <a:gd name="connsiteY1" fmla="*/ 1476374 h 2952748"/>
              <a:gd name="connsiteX2" fmla="*/ 1476374 w 2952748"/>
              <a:gd name="connsiteY2" fmla="*/ 2952748 h 2952748"/>
              <a:gd name="connsiteX3" fmla="*/ 0 w 2952748"/>
              <a:gd name="connsiteY3" fmla="*/ 1476374 h 2952748"/>
              <a:gd name="connsiteX4" fmla="*/ 1476374 w 2952748"/>
              <a:gd name="connsiteY4" fmla="*/ 0 h 2952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2748" h="2952748">
                <a:moveTo>
                  <a:pt x="1476374" y="0"/>
                </a:moveTo>
                <a:cubicBezTo>
                  <a:pt x="2291753" y="0"/>
                  <a:pt x="2952748" y="660995"/>
                  <a:pt x="2952748" y="1476374"/>
                </a:cubicBezTo>
                <a:cubicBezTo>
                  <a:pt x="2952748" y="2291753"/>
                  <a:pt x="2291753" y="2952748"/>
                  <a:pt x="1476374" y="2952748"/>
                </a:cubicBezTo>
                <a:cubicBezTo>
                  <a:pt x="660995" y="2952748"/>
                  <a:pt x="0" y="2291753"/>
                  <a:pt x="0" y="1476374"/>
                </a:cubicBezTo>
                <a:cubicBezTo>
                  <a:pt x="0" y="660995"/>
                  <a:pt x="660995" y="0"/>
                  <a:pt x="1476374" y="0"/>
                </a:cubicBezTo>
                <a:close/>
              </a:path>
            </a:pathLst>
          </a:custGeom>
        </p:spPr>
        <p:txBody>
          <a:bodyPr wrap="square">
            <a:noAutofit/>
          </a:bodyPr>
          <a:lstStyle/>
          <a:p>
            <a:r>
              <a:rPr lang="en-US"/>
              <a:t>Click icon to add picture</a:t>
            </a:r>
            <a:endParaRPr lang="en-US" dirty="0"/>
          </a:p>
        </p:txBody>
      </p:sp>
      <p:grpSp>
        <p:nvGrpSpPr>
          <p:cNvPr id="9" name="Group 8">
            <a:extLst>
              <a:ext uri="{FF2B5EF4-FFF2-40B4-BE49-F238E27FC236}">
                <a16:creationId xmlns:a16="http://schemas.microsoft.com/office/drawing/2014/main" id="{8DB95C10-057C-4318-8E35-14CA6421DBCA}"/>
              </a:ext>
              <a:ext uri="{C183D7F6-B498-43B3-948B-1728B52AA6E4}">
                <adec:decorative xmlns:adec="http://schemas.microsoft.com/office/drawing/2017/decorative" val="1"/>
              </a:ext>
            </a:extLst>
          </p:cNvPr>
          <p:cNvGrpSpPr/>
          <p:nvPr userDrawn="1"/>
        </p:nvGrpSpPr>
        <p:grpSpPr>
          <a:xfrm>
            <a:off x="10051176" y="4803984"/>
            <a:ext cx="2140824" cy="2054016"/>
            <a:chOff x="10051176" y="4803984"/>
            <a:chExt cx="2140824" cy="2054016"/>
          </a:xfrm>
        </p:grpSpPr>
        <p:sp>
          <p:nvSpPr>
            <p:cNvPr id="12" name="Freeform: Shape 11">
              <a:extLst>
                <a:ext uri="{FF2B5EF4-FFF2-40B4-BE49-F238E27FC236}">
                  <a16:creationId xmlns:a16="http://schemas.microsoft.com/office/drawing/2014/main" id="{CBE7134B-D795-425D-A988-E8D6CD66E8EF}"/>
                </a:ext>
                <a:ext uri="{C183D7F6-B498-43B3-948B-1728B52AA6E4}">
                  <adec:decorative xmlns:adec="http://schemas.microsoft.com/office/drawing/2017/decorative" val="1"/>
                </a:ext>
              </a:extLst>
            </p:cNvPr>
            <p:cNvSpPr/>
            <p:nvPr userDrawn="1"/>
          </p:nvSpPr>
          <p:spPr>
            <a:xfrm>
              <a:off x="10051176" y="4803984"/>
              <a:ext cx="2140824" cy="205401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243741EC-3B24-4CBF-99F9-F7F4944C0438}"/>
                </a:ext>
                <a:ext uri="{C183D7F6-B498-43B3-948B-1728B52AA6E4}">
                  <adec:decorative xmlns:adec="http://schemas.microsoft.com/office/drawing/2017/decorative" val="1"/>
                </a:ext>
              </a:extLst>
            </p:cNvPr>
            <p:cNvSpPr/>
            <p:nvPr userDrawn="1"/>
          </p:nvSpPr>
          <p:spPr>
            <a:xfrm>
              <a:off x="10051176" y="4803984"/>
              <a:ext cx="2140824" cy="205401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32" name="Picture Placeholder 31">
            <a:extLst>
              <a:ext uri="{FF2B5EF4-FFF2-40B4-BE49-F238E27FC236}">
                <a16:creationId xmlns:a16="http://schemas.microsoft.com/office/drawing/2014/main" id="{A981E0B7-6C4A-4ABD-9E79-2CC68B36BABC}"/>
              </a:ext>
            </a:extLst>
          </p:cNvPr>
          <p:cNvSpPr>
            <a:spLocks noGrp="1"/>
          </p:cNvSpPr>
          <p:nvPr>
            <p:ph type="pic" sz="quarter" idx="15"/>
          </p:nvPr>
        </p:nvSpPr>
        <p:spPr>
          <a:xfrm>
            <a:off x="7682545" y="3175909"/>
            <a:ext cx="3454390" cy="3454390"/>
          </a:xfrm>
          <a:custGeom>
            <a:avLst/>
            <a:gdLst>
              <a:gd name="connsiteX0" fmla="*/ 1727195 w 3454390"/>
              <a:gd name="connsiteY0" fmla="*/ 0 h 3454390"/>
              <a:gd name="connsiteX1" fmla="*/ 3454390 w 3454390"/>
              <a:gd name="connsiteY1" fmla="*/ 1727195 h 3454390"/>
              <a:gd name="connsiteX2" fmla="*/ 1727195 w 3454390"/>
              <a:gd name="connsiteY2" fmla="*/ 3454390 h 3454390"/>
              <a:gd name="connsiteX3" fmla="*/ 0 w 3454390"/>
              <a:gd name="connsiteY3" fmla="*/ 1727195 h 3454390"/>
              <a:gd name="connsiteX4" fmla="*/ 1727195 w 3454390"/>
              <a:gd name="connsiteY4" fmla="*/ 0 h 345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4390" h="3454390">
                <a:moveTo>
                  <a:pt x="1727195" y="0"/>
                </a:moveTo>
                <a:cubicBezTo>
                  <a:pt x="2681098" y="0"/>
                  <a:pt x="3454390" y="773292"/>
                  <a:pt x="3454390" y="1727195"/>
                </a:cubicBezTo>
                <a:cubicBezTo>
                  <a:pt x="3454390" y="2681098"/>
                  <a:pt x="2681098" y="3454390"/>
                  <a:pt x="1727195" y="3454390"/>
                </a:cubicBezTo>
                <a:cubicBezTo>
                  <a:pt x="773292" y="3454390"/>
                  <a:pt x="0" y="2681098"/>
                  <a:pt x="0" y="1727195"/>
                </a:cubicBezTo>
                <a:cubicBezTo>
                  <a:pt x="0" y="773292"/>
                  <a:pt x="773292" y="0"/>
                  <a:pt x="1727195" y="0"/>
                </a:cubicBezTo>
                <a:close/>
              </a:path>
            </a:pathLst>
          </a:custGeom>
        </p:spPr>
        <p:txBody>
          <a:bodyPr wrap="square">
            <a:noAutofit/>
          </a:bodyPr>
          <a:lstStyle/>
          <a:p>
            <a:r>
              <a:rPr lang="en-US"/>
              <a:t>Click icon to add picture</a:t>
            </a:r>
            <a:endParaRPr lang="en-US" dirty="0"/>
          </a:p>
        </p:txBody>
      </p:sp>
      <p:sp>
        <p:nvSpPr>
          <p:cNvPr id="21" name="Footer Placeholder 179">
            <a:extLst>
              <a:ext uri="{FF2B5EF4-FFF2-40B4-BE49-F238E27FC236}">
                <a16:creationId xmlns:a16="http://schemas.microsoft.com/office/drawing/2014/main" id="{4E9FB417-D03A-4615-A2E4-F1D3EF9782A4}"/>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dirty="0">
                <a:ln>
                  <a:noFill/>
                </a:ln>
                <a:solidFill>
                  <a:prstClr val="black">
                    <a:tint val="75000"/>
                  </a:prstClr>
                </a:solidFill>
                <a:effectLst/>
                <a:uLnTx/>
                <a:uFillTx/>
                <a:latin typeface="Source Sans Pro"/>
                <a:cs typeface="+mn-cs"/>
              </a:rPr>
              <a:t>PRESENTATION TITLE</a:t>
            </a:r>
          </a:p>
        </p:txBody>
      </p:sp>
      <p:sp>
        <p:nvSpPr>
          <p:cNvPr id="22" name="Slide Number Placeholder 180">
            <a:extLst>
              <a:ext uri="{FF2B5EF4-FFF2-40B4-BE49-F238E27FC236}">
                <a16:creationId xmlns:a16="http://schemas.microsoft.com/office/drawing/2014/main" id="{389AD2FD-902A-43AD-8B8C-AABCC05CEF1A}"/>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14920359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8968B4A-D2FD-4982-8334-0183B81B5317}"/>
              </a:ext>
              <a:ext uri="{C183D7F6-B498-43B3-948B-1728B52AA6E4}">
                <adec:decorative xmlns:adec="http://schemas.microsoft.com/office/drawing/2017/decorative" val="1"/>
              </a:ext>
            </a:extLst>
          </p:cNvPr>
          <p:cNvGrpSpPr/>
          <p:nvPr userDrawn="1"/>
        </p:nvGrpSpPr>
        <p:grpSpPr>
          <a:xfrm>
            <a:off x="6835096" y="657544"/>
            <a:ext cx="4843727" cy="5534144"/>
            <a:chOff x="1674895" y="1345036"/>
            <a:chExt cx="5428610" cy="4210939"/>
          </a:xfrm>
        </p:grpSpPr>
        <p:sp>
          <p:nvSpPr>
            <p:cNvPr id="5" name="Rectangle 4">
              <a:extLst>
                <a:ext uri="{FF2B5EF4-FFF2-40B4-BE49-F238E27FC236}">
                  <a16:creationId xmlns:a16="http://schemas.microsoft.com/office/drawing/2014/main" id="{643A288F-C28C-4225-9247-AF58A824B944}"/>
                </a:ext>
              </a:extLst>
            </p:cNvPr>
            <p:cNvSpPr/>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6" name="Rectangle 5">
              <a:extLst>
                <a:ext uri="{FF2B5EF4-FFF2-40B4-BE49-F238E27FC236}">
                  <a16:creationId xmlns:a16="http://schemas.microsoft.com/office/drawing/2014/main" id="{B362DD31-8718-4A1F-966C-96DD1FE1C299}"/>
                </a:ext>
              </a:extLst>
            </p:cNvPr>
            <p:cNvSpPr/>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useBgFill="1">
        <p:nvSpPr>
          <p:cNvPr id="7" name="Rectangle 6">
            <a:extLst>
              <a:ext uri="{FF2B5EF4-FFF2-40B4-BE49-F238E27FC236}">
                <a16:creationId xmlns:a16="http://schemas.microsoft.com/office/drawing/2014/main" id="{014FAF08-7ED8-4FA5-BD29-1D7472D4A37A}"/>
              </a:ext>
              <a:ext uri="{C183D7F6-B498-43B3-948B-1728B52AA6E4}">
                <adec:decorative xmlns:adec="http://schemas.microsoft.com/office/drawing/2017/decorative" val="1"/>
              </a:ext>
            </a:extLst>
          </p:cNvPr>
          <p:cNvSpPr/>
          <p:nvPr userDrawn="1"/>
        </p:nvSpPr>
        <p:spPr>
          <a:xfrm>
            <a:off x="6688435" y="401247"/>
            <a:ext cx="4860256" cy="566987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8" name="Title 1">
            <a:extLst>
              <a:ext uri="{FF2B5EF4-FFF2-40B4-BE49-F238E27FC236}">
                <a16:creationId xmlns:a16="http://schemas.microsoft.com/office/drawing/2014/main" id="{568ABF40-D991-4FCE-943D-B4F291810CBD}"/>
              </a:ext>
            </a:extLst>
          </p:cNvPr>
          <p:cNvSpPr>
            <a:spLocks noGrp="1"/>
          </p:cNvSpPr>
          <p:nvPr>
            <p:ph type="ctrTitle" hasCustomPrompt="1"/>
          </p:nvPr>
        </p:nvSpPr>
        <p:spPr>
          <a:xfrm>
            <a:off x="7012297" y="786881"/>
            <a:ext cx="4203323" cy="2927350"/>
          </a:xfrm>
        </p:spPr>
        <p:txBody>
          <a:bodyPr>
            <a:normAutofit/>
          </a:bodyPr>
          <a:lstStyle>
            <a:lvl1pPr algn="ctr">
              <a:defRPr sz="6000" b="1" spc="1500" baseline="0"/>
            </a:lvl1pPr>
          </a:lstStyle>
          <a:p>
            <a:r>
              <a:rPr lang="en-US" dirty="0"/>
              <a:t>CLICK TO ADD TITLE</a:t>
            </a:r>
          </a:p>
        </p:txBody>
      </p:sp>
      <p:sp>
        <p:nvSpPr>
          <p:cNvPr id="9" name="Subtitle 2">
            <a:extLst>
              <a:ext uri="{FF2B5EF4-FFF2-40B4-BE49-F238E27FC236}">
                <a16:creationId xmlns:a16="http://schemas.microsoft.com/office/drawing/2014/main" id="{70199C9F-8FAF-4960-9022-506D5D8424DB}"/>
              </a:ext>
            </a:extLst>
          </p:cNvPr>
          <p:cNvSpPr>
            <a:spLocks noGrp="1"/>
          </p:cNvSpPr>
          <p:nvPr>
            <p:ph type="subTitle" idx="1" hasCustomPrompt="1"/>
          </p:nvPr>
        </p:nvSpPr>
        <p:spPr>
          <a:xfrm>
            <a:off x="7012297" y="3970527"/>
            <a:ext cx="4203323" cy="1647919"/>
          </a:xfrm>
        </p:spPr>
        <p:txBody>
          <a:bodyPr>
            <a:normAutofit/>
          </a:bodyPr>
          <a:lstStyle>
            <a:lvl1pPr marL="0" algn="ctr">
              <a:buNone/>
              <a:defRPr sz="2400" b="0" spc="400" baseline="0"/>
            </a:lvl1pPr>
          </a:lstStyle>
          <a:p>
            <a:r>
              <a:rPr lang="en-US" dirty="0"/>
              <a:t>CLICK TO ADD SUBTITLE</a:t>
            </a:r>
          </a:p>
        </p:txBody>
      </p:sp>
      <p:sp>
        <p:nvSpPr>
          <p:cNvPr id="27" name="Picture Placeholder 25">
            <a:extLst>
              <a:ext uri="{FF2B5EF4-FFF2-40B4-BE49-F238E27FC236}">
                <a16:creationId xmlns:a16="http://schemas.microsoft.com/office/drawing/2014/main" id="{0AAD2801-C4B6-4F9D-8713-2109D15B120E}"/>
              </a:ext>
            </a:extLst>
          </p:cNvPr>
          <p:cNvSpPr>
            <a:spLocks noGrp="1"/>
          </p:cNvSpPr>
          <p:nvPr>
            <p:ph type="pic" sz="quarter" idx="13" hasCustomPrompt="1"/>
          </p:nvPr>
        </p:nvSpPr>
        <p:spPr>
          <a:xfrm>
            <a:off x="1292225" y="1149350"/>
            <a:ext cx="4792663" cy="4227513"/>
          </a:xfrm>
        </p:spPr>
        <p:txBody>
          <a:bodyPr/>
          <a:lstStyle>
            <a:lvl1pPr>
              <a:buNone/>
              <a:defRPr/>
            </a:lvl1pPr>
          </a:lstStyle>
          <a:p>
            <a:r>
              <a:rPr lang="en-US" dirty="0"/>
              <a:t>Click to add photo</a:t>
            </a:r>
          </a:p>
        </p:txBody>
      </p:sp>
      <p:grpSp>
        <p:nvGrpSpPr>
          <p:cNvPr id="18" name="Graphic 185">
            <a:extLst>
              <a:ext uri="{FF2B5EF4-FFF2-40B4-BE49-F238E27FC236}">
                <a16:creationId xmlns:a16="http://schemas.microsoft.com/office/drawing/2014/main" id="{93CF5D64-69BB-4E77-ADC8-7D645E7AA4F1}"/>
              </a:ext>
              <a:ext uri="{C183D7F6-B498-43B3-948B-1728B52AA6E4}">
                <adec:decorative xmlns:adec="http://schemas.microsoft.com/office/drawing/2017/decorative" val="1"/>
              </a:ext>
            </a:extLst>
          </p:cNvPr>
          <p:cNvGrpSpPr/>
          <p:nvPr userDrawn="1"/>
        </p:nvGrpSpPr>
        <p:grpSpPr>
          <a:xfrm>
            <a:off x="3220677" y="5565632"/>
            <a:ext cx="1054467" cy="469689"/>
            <a:chOff x="9841624" y="4115729"/>
            <a:chExt cx="602170" cy="268223"/>
          </a:xfrm>
          <a:solidFill>
            <a:schemeClr val="tx1"/>
          </a:solidFill>
        </p:grpSpPr>
        <p:sp>
          <p:nvSpPr>
            <p:cNvPr id="19" name="Freeform: Shape 18">
              <a:extLst>
                <a:ext uri="{FF2B5EF4-FFF2-40B4-BE49-F238E27FC236}">
                  <a16:creationId xmlns:a16="http://schemas.microsoft.com/office/drawing/2014/main" id="{019D8F1E-2249-41BC-B8BD-4C8F7824B1B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 name="Freeform: Shape 19">
              <a:extLst>
                <a:ext uri="{FF2B5EF4-FFF2-40B4-BE49-F238E27FC236}">
                  <a16:creationId xmlns:a16="http://schemas.microsoft.com/office/drawing/2014/main" id="{0834381D-9229-4B35-A551-0A2EBC5395D4}"/>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 name="Freeform: Shape 20">
              <a:extLst>
                <a:ext uri="{FF2B5EF4-FFF2-40B4-BE49-F238E27FC236}">
                  <a16:creationId xmlns:a16="http://schemas.microsoft.com/office/drawing/2014/main" id="{D9AAD997-2ABB-43CB-81B3-6508602D44B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D77AF2C8-42E5-4E03-B110-57855A3EA4A0}"/>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0A98E12C-BD74-4556-8CE5-24BDB9B92957}"/>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16" name="Date Placeholder 8">
            <a:extLst>
              <a:ext uri="{FF2B5EF4-FFF2-40B4-BE49-F238E27FC236}">
                <a16:creationId xmlns:a16="http://schemas.microsoft.com/office/drawing/2014/main" id="{19544747-A258-414B-A18E-FE0D00F027A1}"/>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2/1/20XX</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17" name="Footer Placeholder 9">
            <a:extLst>
              <a:ext uri="{FF2B5EF4-FFF2-40B4-BE49-F238E27FC236}">
                <a16:creationId xmlns:a16="http://schemas.microsoft.com/office/drawing/2014/main" id="{80C9B95E-5D5F-4B79-BBC6-AA8023F361C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dirty="0">
                <a:ln>
                  <a:noFill/>
                </a:ln>
                <a:solidFill>
                  <a:prstClr val="black">
                    <a:tint val="75000"/>
                  </a:prstClr>
                </a:solidFill>
                <a:effectLst/>
                <a:uLnTx/>
                <a:uFillTx/>
                <a:latin typeface="Source Sans Pro"/>
                <a:cs typeface="+mn-cs"/>
              </a:rPr>
              <a:t>PRESENTATION TITLE</a:t>
            </a:r>
          </a:p>
        </p:txBody>
      </p:sp>
      <p:sp>
        <p:nvSpPr>
          <p:cNvPr id="24" name="Slide Number Placeholder 10">
            <a:extLst>
              <a:ext uri="{FF2B5EF4-FFF2-40B4-BE49-F238E27FC236}">
                <a16:creationId xmlns:a16="http://schemas.microsoft.com/office/drawing/2014/main" id="{B5FBBF51-B6B9-4243-98A9-DDFADA05411D}"/>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450C42-9A0B-4425-92C2-70FCF7C45734}"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grpSp>
        <p:nvGrpSpPr>
          <p:cNvPr id="29" name="Group 28">
            <a:extLst>
              <a:ext uri="{FF2B5EF4-FFF2-40B4-BE49-F238E27FC236}">
                <a16:creationId xmlns:a16="http://schemas.microsoft.com/office/drawing/2014/main" id="{1999C8F0-23CF-43DE-A39C-94B126C6EF63}"/>
              </a:ext>
              <a:ext uri="{C183D7F6-B498-43B3-948B-1728B52AA6E4}">
                <adec:decorative xmlns:adec="http://schemas.microsoft.com/office/drawing/2017/decorative" val="1"/>
              </a:ext>
            </a:extLst>
          </p:cNvPr>
          <p:cNvGrpSpPr/>
          <p:nvPr userDrawn="1"/>
        </p:nvGrpSpPr>
        <p:grpSpPr>
          <a:xfrm>
            <a:off x="0" y="431836"/>
            <a:ext cx="1861854" cy="717514"/>
            <a:chOff x="0" y="1580033"/>
            <a:chExt cx="1861854" cy="717514"/>
          </a:xfrm>
        </p:grpSpPr>
        <p:sp>
          <p:nvSpPr>
            <p:cNvPr id="30" name="Freeform: Shape 29">
              <a:extLst>
                <a:ext uri="{FF2B5EF4-FFF2-40B4-BE49-F238E27FC236}">
                  <a16:creationId xmlns:a16="http://schemas.microsoft.com/office/drawing/2014/main" id="{1F9B7492-8A54-4020-83A1-E2AEE5724245}"/>
                </a:ext>
                <a:ext uri="{C183D7F6-B498-43B3-948B-1728B52AA6E4}">
                  <adec:decorative xmlns:adec="http://schemas.microsoft.com/office/drawing/2017/decorative" val="1"/>
                </a:ext>
              </a:extLst>
            </p:cNvPr>
            <p:cNvSpPr/>
            <p:nvPr userDrawn="1"/>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 name="Freeform: Shape 30">
              <a:extLst>
                <a:ext uri="{FF2B5EF4-FFF2-40B4-BE49-F238E27FC236}">
                  <a16:creationId xmlns:a16="http://schemas.microsoft.com/office/drawing/2014/main" id="{39DA5407-EA48-4921-BA3C-71E94101C72C}"/>
                </a:ext>
                <a:ext uri="{C183D7F6-B498-43B3-948B-1728B52AA6E4}">
                  <adec:decorative xmlns:adec="http://schemas.microsoft.com/office/drawing/2017/decorative" val="1"/>
                </a:ext>
              </a:extLst>
            </p:cNvPr>
            <p:cNvSpPr/>
            <p:nvPr userDrawn="1"/>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35" name="Group 34">
            <a:extLst>
              <a:ext uri="{FF2B5EF4-FFF2-40B4-BE49-F238E27FC236}">
                <a16:creationId xmlns:a16="http://schemas.microsoft.com/office/drawing/2014/main" id="{0AC95BD4-4EFC-45C6-B985-229FD300B1ED}"/>
              </a:ext>
              <a:ext uri="{C183D7F6-B498-43B3-948B-1728B52AA6E4}">
                <adec:decorative xmlns:adec="http://schemas.microsoft.com/office/drawing/2017/decorative" val="1"/>
              </a:ext>
            </a:extLst>
          </p:cNvPr>
          <p:cNvGrpSpPr/>
          <p:nvPr userDrawn="1"/>
        </p:nvGrpSpPr>
        <p:grpSpPr>
          <a:xfrm>
            <a:off x="6519255" y="3650586"/>
            <a:ext cx="319941" cy="319941"/>
            <a:chOff x="1126512" y="4357092"/>
            <a:chExt cx="319941" cy="319941"/>
          </a:xfrm>
        </p:grpSpPr>
        <p:sp>
          <p:nvSpPr>
            <p:cNvPr id="36" name="Oval 35">
              <a:extLst>
                <a:ext uri="{FF2B5EF4-FFF2-40B4-BE49-F238E27FC236}">
                  <a16:creationId xmlns:a16="http://schemas.microsoft.com/office/drawing/2014/main" id="{A4784AD1-E3D1-4566-9041-95AAA1DA8101}"/>
                </a:ext>
                <a:ext uri="{C183D7F6-B498-43B3-948B-1728B52AA6E4}">
                  <adec:decorative xmlns:adec="http://schemas.microsoft.com/office/drawing/2017/decorative" val="1"/>
                </a:ext>
              </a:extLst>
            </p:cNvPr>
            <p:cNvSpPr/>
            <p:nvPr userDrawn="1"/>
          </p:nvSpPr>
          <p:spPr>
            <a:xfrm>
              <a:off x="1126512"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37" name="Oval 36">
              <a:extLst>
                <a:ext uri="{FF2B5EF4-FFF2-40B4-BE49-F238E27FC236}">
                  <a16:creationId xmlns:a16="http://schemas.microsoft.com/office/drawing/2014/main" id="{0147C571-802C-479F-B289-5F5D178E92EA}"/>
                </a:ext>
                <a:ext uri="{C183D7F6-B498-43B3-948B-1728B52AA6E4}">
                  <adec:decorative xmlns:adec="http://schemas.microsoft.com/office/drawing/2017/decorative" val="1"/>
                </a:ext>
              </a:extLst>
            </p:cNvPr>
            <p:cNvSpPr/>
            <p:nvPr userDrawn="1"/>
          </p:nvSpPr>
          <p:spPr>
            <a:xfrm>
              <a:off x="1126512" y="4357092"/>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Tree>
    <p:extLst>
      <p:ext uri="{BB962C8B-B14F-4D97-AF65-F5344CB8AC3E}">
        <p14:creationId xmlns:p14="http://schemas.microsoft.com/office/powerpoint/2010/main" val="2480015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60" name="Title 1">
            <a:extLst>
              <a:ext uri="{FF2B5EF4-FFF2-40B4-BE49-F238E27FC236}">
                <a16:creationId xmlns:a16="http://schemas.microsoft.com/office/drawing/2014/main" id="{BF92C786-F148-4356-BCC8-D4DB6DC80390}"/>
              </a:ext>
            </a:extLst>
          </p:cNvPr>
          <p:cNvSpPr>
            <a:spLocks noGrp="1"/>
          </p:cNvSpPr>
          <p:nvPr>
            <p:ph type="title"/>
          </p:nvPr>
        </p:nvSpPr>
        <p:spPr>
          <a:xfrm>
            <a:off x="5956784" y="396117"/>
            <a:ext cx="5217172" cy="1158857"/>
          </a:xfrm>
        </p:spPr>
        <p:txBody>
          <a:bodyPr anchor="b">
            <a:normAutofit/>
          </a:bodyPr>
          <a:lstStyle/>
          <a:p>
            <a:r>
              <a:rPr lang="en-US"/>
              <a:t>Click to edit Master title style</a:t>
            </a:r>
          </a:p>
        </p:txBody>
      </p:sp>
      <p:sp>
        <p:nvSpPr>
          <p:cNvPr id="45" name="Picture Placeholder 2">
            <a:extLst>
              <a:ext uri="{FF2B5EF4-FFF2-40B4-BE49-F238E27FC236}">
                <a16:creationId xmlns:a16="http://schemas.microsoft.com/office/drawing/2014/main" id="{CC8A9357-2526-4109-8861-DCB89A78CA7F}"/>
              </a:ext>
            </a:extLst>
          </p:cNvPr>
          <p:cNvSpPr>
            <a:spLocks noGrp="1"/>
          </p:cNvSpPr>
          <p:nvPr>
            <p:ph type="pic" sz="quarter" idx="13" hasCustomPrompt="1"/>
          </p:nvPr>
        </p:nvSpPr>
        <p:spPr>
          <a:xfrm>
            <a:off x="1526293" y="1554582"/>
            <a:ext cx="3555043" cy="3217333"/>
          </a:xfrm>
        </p:spPr>
        <p:txBody>
          <a:bodyPr/>
          <a:lstStyle>
            <a:lvl1pPr>
              <a:buFontTx/>
              <a:buNone/>
              <a:defRPr/>
            </a:lvl1pPr>
          </a:lstStyle>
          <a:p>
            <a:r>
              <a:rPr lang="en-US" dirty="0"/>
              <a:t>Click to add photo</a:t>
            </a:r>
          </a:p>
        </p:txBody>
      </p:sp>
      <p:sp>
        <p:nvSpPr>
          <p:cNvPr id="298" name="Content Placeholder 2">
            <a:extLst>
              <a:ext uri="{FF2B5EF4-FFF2-40B4-BE49-F238E27FC236}">
                <a16:creationId xmlns:a16="http://schemas.microsoft.com/office/drawing/2014/main" id="{F0A93A7F-1937-4643-B9E7-342A8CB87BBB}"/>
              </a:ext>
            </a:extLst>
          </p:cNvPr>
          <p:cNvSpPr>
            <a:spLocks noGrp="1"/>
          </p:cNvSpPr>
          <p:nvPr>
            <p:ph idx="1" hasCustomPrompt="1"/>
          </p:nvPr>
        </p:nvSpPr>
        <p:spPr>
          <a:xfrm>
            <a:off x="5956783" y="1747592"/>
            <a:ext cx="5217173" cy="4351338"/>
          </a:xfrm>
        </p:spPr>
        <p:txBody>
          <a:bodyPr>
            <a:normAutofit/>
          </a:bodyPr>
          <a:lstStyle>
            <a:lvl1pPr>
              <a:buFontTx/>
              <a:buNone/>
              <a:defRPr sz="2400"/>
            </a:lvl1pPr>
          </a:lstStyle>
          <a:p>
            <a:pPr>
              <a:lnSpc>
                <a:spcPct val="130000"/>
              </a:lnSpc>
            </a:pPr>
            <a:r>
              <a:rPr lang="en-US" dirty="0"/>
              <a:t>Click to add text</a:t>
            </a:r>
          </a:p>
        </p:txBody>
      </p:sp>
      <p:grpSp>
        <p:nvGrpSpPr>
          <p:cNvPr id="3" name="Group 2">
            <a:extLst>
              <a:ext uri="{FF2B5EF4-FFF2-40B4-BE49-F238E27FC236}">
                <a16:creationId xmlns:a16="http://schemas.microsoft.com/office/drawing/2014/main" id="{B5082B2A-0AFE-456C-9506-A5DAF807FFE7}"/>
              </a:ext>
              <a:ext uri="{C183D7F6-B498-43B3-948B-1728B52AA6E4}">
                <adec:decorative xmlns:adec="http://schemas.microsoft.com/office/drawing/2017/decorative" val="1"/>
              </a:ext>
            </a:extLst>
          </p:cNvPr>
          <p:cNvGrpSpPr/>
          <p:nvPr userDrawn="1"/>
        </p:nvGrpSpPr>
        <p:grpSpPr>
          <a:xfrm>
            <a:off x="739959" y="3491269"/>
            <a:ext cx="365021" cy="365021"/>
            <a:chOff x="739959" y="3491269"/>
            <a:chExt cx="365021" cy="365021"/>
          </a:xfrm>
        </p:grpSpPr>
        <p:sp>
          <p:nvSpPr>
            <p:cNvPr id="267" name="Oval 266">
              <a:extLst>
                <a:ext uri="{FF2B5EF4-FFF2-40B4-BE49-F238E27FC236}">
                  <a16:creationId xmlns:a16="http://schemas.microsoft.com/office/drawing/2014/main" id="{1D723022-AE16-42E7-AB92-B0D8FA9619B6}"/>
                </a:ext>
                <a:ext uri="{C183D7F6-B498-43B3-948B-1728B52AA6E4}">
                  <adec:decorative xmlns:adec="http://schemas.microsoft.com/office/drawing/2017/decorative" val="1"/>
                </a:ext>
              </a:extLst>
            </p:cNvPr>
            <p:cNvSpPr/>
            <p:nvPr userDrawn="1"/>
          </p:nvSpPr>
          <p:spPr>
            <a:xfrm>
              <a:off x="739959" y="3491269"/>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68" name="Oval 267">
              <a:extLst>
                <a:ext uri="{FF2B5EF4-FFF2-40B4-BE49-F238E27FC236}">
                  <a16:creationId xmlns:a16="http://schemas.microsoft.com/office/drawing/2014/main" id="{01A660D0-3253-401B-9F04-DD8E71CC7A7F}"/>
                </a:ext>
                <a:ext uri="{C183D7F6-B498-43B3-948B-1728B52AA6E4}">
                  <adec:decorative xmlns:adec="http://schemas.microsoft.com/office/drawing/2017/decorative" val="1"/>
                </a:ext>
              </a:extLst>
            </p:cNvPr>
            <p:cNvSpPr/>
            <p:nvPr userDrawn="1"/>
          </p:nvSpPr>
          <p:spPr>
            <a:xfrm>
              <a:off x="739959" y="3491269"/>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2" name="Group 1">
            <a:extLst>
              <a:ext uri="{FF2B5EF4-FFF2-40B4-BE49-F238E27FC236}">
                <a16:creationId xmlns:a16="http://schemas.microsoft.com/office/drawing/2014/main" id="{7D1E36DE-F754-4C67-AEDB-7A4CD5259E08}"/>
              </a:ext>
              <a:ext uri="{C183D7F6-B498-43B3-948B-1728B52AA6E4}">
                <adec:decorative xmlns:adec="http://schemas.microsoft.com/office/drawing/2017/decorative" val="1"/>
              </a:ext>
            </a:extLst>
          </p:cNvPr>
          <p:cNvGrpSpPr/>
          <p:nvPr userDrawn="1"/>
        </p:nvGrpSpPr>
        <p:grpSpPr>
          <a:xfrm>
            <a:off x="496583" y="550047"/>
            <a:ext cx="1910252" cy="709661"/>
            <a:chOff x="496583" y="795582"/>
            <a:chExt cx="1910252" cy="709661"/>
          </a:xfrm>
        </p:grpSpPr>
        <p:grpSp>
          <p:nvGrpSpPr>
            <p:cNvPr id="261" name="Graphic 38">
              <a:extLst>
                <a:ext uri="{FF2B5EF4-FFF2-40B4-BE49-F238E27FC236}">
                  <a16:creationId xmlns:a16="http://schemas.microsoft.com/office/drawing/2014/main" id="{A4AD9011-9DCC-4A0F-BA80-27E6D3D5C046}"/>
                </a:ext>
                <a:ext uri="{C183D7F6-B498-43B3-948B-1728B52AA6E4}">
                  <adec:decorative xmlns:adec="http://schemas.microsoft.com/office/drawing/2017/decorative" val="1"/>
                </a:ext>
              </a:extLst>
            </p:cNvPr>
            <p:cNvGrpSpPr/>
            <p:nvPr userDrawn="1"/>
          </p:nvGrpSpPr>
          <p:grpSpPr>
            <a:xfrm>
              <a:off x="496583" y="795582"/>
              <a:ext cx="1910252" cy="709661"/>
              <a:chOff x="2267504" y="2540250"/>
              <a:chExt cx="1990951" cy="739641"/>
            </a:xfrm>
            <a:solidFill>
              <a:schemeClr val="tx1"/>
            </a:solidFill>
          </p:grpSpPr>
          <p:sp>
            <p:nvSpPr>
              <p:cNvPr id="262" name="Freeform: Shape 261">
                <a:extLst>
                  <a:ext uri="{FF2B5EF4-FFF2-40B4-BE49-F238E27FC236}">
                    <a16:creationId xmlns:a16="http://schemas.microsoft.com/office/drawing/2014/main" id="{A0221D30-DD4B-4E09-850A-CBBAAA4A051C}"/>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3FDF1E24-BE7D-49F6-A5A0-29D2796918E4}"/>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dirty="0"/>
              </a:p>
            </p:txBody>
          </p:sp>
        </p:grpSp>
        <p:grpSp>
          <p:nvGrpSpPr>
            <p:cNvPr id="264" name="Graphic 38">
              <a:extLst>
                <a:ext uri="{FF2B5EF4-FFF2-40B4-BE49-F238E27FC236}">
                  <a16:creationId xmlns:a16="http://schemas.microsoft.com/office/drawing/2014/main" id="{BBB1AE73-7E55-49A4-8496-2B21B9BAB179}"/>
                </a:ext>
                <a:ext uri="{C183D7F6-B498-43B3-948B-1728B52AA6E4}">
                  <adec:decorative xmlns:adec="http://schemas.microsoft.com/office/drawing/2017/decorative" val="1"/>
                </a:ext>
              </a:extLst>
            </p:cNvPr>
            <p:cNvGrpSpPr/>
            <p:nvPr userDrawn="1"/>
          </p:nvGrpSpPr>
          <p:grpSpPr>
            <a:xfrm>
              <a:off x="496583" y="795582"/>
              <a:ext cx="1910252" cy="709661"/>
              <a:chOff x="2267504" y="2540250"/>
              <a:chExt cx="1990951" cy="739641"/>
            </a:xfrm>
            <a:solidFill>
              <a:schemeClr val="tx1">
                <a:alpha val="60000"/>
              </a:schemeClr>
            </a:solidFill>
          </p:grpSpPr>
          <p:sp>
            <p:nvSpPr>
              <p:cNvPr id="265" name="Freeform: Shape 264">
                <a:extLst>
                  <a:ext uri="{FF2B5EF4-FFF2-40B4-BE49-F238E27FC236}">
                    <a16:creationId xmlns:a16="http://schemas.microsoft.com/office/drawing/2014/main" id="{D8406302-2A06-4B65-834B-079262BAD676}"/>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8756BB86-0FFE-405F-8023-37552370FB06}"/>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dirty="0"/>
              </a:p>
            </p:txBody>
          </p:sp>
        </p:grpSp>
      </p:grpSp>
      <p:sp>
        <p:nvSpPr>
          <p:cNvPr id="299" name="Date Placeholder 178">
            <a:extLst>
              <a:ext uri="{FF2B5EF4-FFF2-40B4-BE49-F238E27FC236}">
                <a16:creationId xmlns:a16="http://schemas.microsoft.com/office/drawing/2014/main" id="{82E560EB-BE56-4EED-AE06-F6BBC6A77F06}"/>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300" name="Footer Placeholder 179">
            <a:extLst>
              <a:ext uri="{FF2B5EF4-FFF2-40B4-BE49-F238E27FC236}">
                <a16:creationId xmlns:a16="http://schemas.microsoft.com/office/drawing/2014/main" id="{B8F63808-3D77-44F6-BA39-EBAA7F3A644A}"/>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01" name="Slide Number Placeholder 180">
            <a:extLst>
              <a:ext uri="{FF2B5EF4-FFF2-40B4-BE49-F238E27FC236}">
                <a16:creationId xmlns:a16="http://schemas.microsoft.com/office/drawing/2014/main" id="{48A1F651-8B76-426E-B2A3-79B5E58870B3}"/>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dirty="0"/>
          </a:p>
        </p:txBody>
      </p:sp>
    </p:spTree>
    <p:extLst>
      <p:ext uri="{BB962C8B-B14F-4D97-AF65-F5344CB8AC3E}">
        <p14:creationId xmlns:p14="http://schemas.microsoft.com/office/powerpoint/2010/main" val="4033488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5F21EE69-A1CB-4D3C-A300-F309A781E65B}"/>
              </a:ext>
            </a:extLst>
          </p:cNvPr>
          <p:cNvSpPr>
            <a:spLocks noGrp="1"/>
          </p:cNvSpPr>
          <p:nvPr>
            <p:ph type="title"/>
          </p:nvPr>
        </p:nvSpPr>
        <p:spPr>
          <a:xfrm>
            <a:off x="938907" y="282800"/>
            <a:ext cx="5217172" cy="1288673"/>
          </a:xfrm>
        </p:spPr>
        <p:txBody>
          <a:bodyPr anchor="b">
            <a:normAutofit/>
          </a:bodyPr>
          <a:lstStyle/>
          <a:p>
            <a:r>
              <a:rPr lang="en-US"/>
              <a:t>Click to edit Master title style</a:t>
            </a:r>
            <a:endParaRPr lang="en-US" dirty="0"/>
          </a:p>
        </p:txBody>
      </p:sp>
      <p:sp>
        <p:nvSpPr>
          <p:cNvPr id="18" name="Content Placeholder 2">
            <a:extLst>
              <a:ext uri="{FF2B5EF4-FFF2-40B4-BE49-F238E27FC236}">
                <a16:creationId xmlns:a16="http://schemas.microsoft.com/office/drawing/2014/main" id="{04201678-5DBC-491F-AA38-F3DF166C36BE}"/>
              </a:ext>
            </a:extLst>
          </p:cNvPr>
          <p:cNvSpPr>
            <a:spLocks noGrp="1"/>
          </p:cNvSpPr>
          <p:nvPr>
            <p:ph idx="1" hasCustomPrompt="1"/>
          </p:nvPr>
        </p:nvSpPr>
        <p:spPr>
          <a:xfrm>
            <a:off x="938906" y="1715151"/>
            <a:ext cx="5217173" cy="4351338"/>
          </a:xfrm>
        </p:spPr>
        <p:txBody>
          <a:bodyPr>
            <a:normAutofit/>
          </a:bodyPr>
          <a:lstStyle>
            <a:lvl1pPr marL="0" indent="0">
              <a:lnSpc>
                <a:spcPct val="100000"/>
              </a:lnSpc>
              <a:buFontTx/>
              <a:buNone/>
              <a:defRPr sz="1800"/>
            </a:lvl1pPr>
          </a:lstStyle>
          <a:p>
            <a:pPr>
              <a:lnSpc>
                <a:spcPct val="130000"/>
              </a:lnSpc>
            </a:pPr>
            <a:r>
              <a:rPr lang="en-US" dirty="0"/>
              <a:t>Click to add text</a:t>
            </a:r>
          </a:p>
        </p:txBody>
      </p:sp>
      <p:sp>
        <p:nvSpPr>
          <p:cNvPr id="368" name="Picture Placeholder 370">
            <a:extLst>
              <a:ext uri="{FF2B5EF4-FFF2-40B4-BE49-F238E27FC236}">
                <a16:creationId xmlns:a16="http://schemas.microsoft.com/office/drawing/2014/main" id="{669561A4-DF87-4818-9B88-D1EF83F03B98}"/>
              </a:ext>
            </a:extLst>
          </p:cNvPr>
          <p:cNvSpPr>
            <a:spLocks noGrp="1"/>
          </p:cNvSpPr>
          <p:nvPr>
            <p:ph type="pic" sz="quarter" idx="13" hasCustomPrompt="1"/>
          </p:nvPr>
        </p:nvSpPr>
        <p:spPr>
          <a:xfrm>
            <a:off x="7235389" y="322503"/>
            <a:ext cx="4114800" cy="2931037"/>
          </a:xfrm>
        </p:spPr>
        <p:txBody>
          <a:bodyPr/>
          <a:lstStyle>
            <a:lvl1pPr>
              <a:buFontTx/>
              <a:buNone/>
              <a:defRPr/>
            </a:lvl1pPr>
          </a:lstStyle>
          <a:p>
            <a:r>
              <a:rPr lang="en-US" dirty="0"/>
              <a:t>Click to add photo</a:t>
            </a:r>
          </a:p>
        </p:txBody>
      </p:sp>
      <p:sp>
        <p:nvSpPr>
          <p:cNvPr id="369" name="Picture Placeholder 372">
            <a:extLst>
              <a:ext uri="{FF2B5EF4-FFF2-40B4-BE49-F238E27FC236}">
                <a16:creationId xmlns:a16="http://schemas.microsoft.com/office/drawing/2014/main" id="{FFEE5DD2-649D-41DC-9898-8730D76FDB98}"/>
              </a:ext>
            </a:extLst>
          </p:cNvPr>
          <p:cNvSpPr>
            <a:spLocks noGrp="1"/>
          </p:cNvSpPr>
          <p:nvPr>
            <p:ph type="pic" sz="quarter" idx="14" hasCustomPrompt="1"/>
          </p:nvPr>
        </p:nvSpPr>
        <p:spPr>
          <a:xfrm>
            <a:off x="7235389" y="3370011"/>
            <a:ext cx="4114799" cy="2931036"/>
          </a:xfrm>
        </p:spPr>
        <p:txBody>
          <a:bodyPr/>
          <a:lstStyle>
            <a:lvl1pPr>
              <a:buFontTx/>
              <a:buNone/>
              <a:defRPr/>
            </a:lvl1pPr>
          </a:lstStyle>
          <a:p>
            <a:r>
              <a:rPr lang="en-US" dirty="0"/>
              <a:t>Click to add photo</a:t>
            </a:r>
          </a:p>
        </p:txBody>
      </p:sp>
      <p:sp>
        <p:nvSpPr>
          <p:cNvPr id="385" name="Date Placeholder 384">
            <a:extLst>
              <a:ext uri="{FF2B5EF4-FFF2-40B4-BE49-F238E27FC236}">
                <a16:creationId xmlns:a16="http://schemas.microsoft.com/office/drawing/2014/main" id="{7B72116B-F388-4C73-BC4A-D8292B5DA7E2}"/>
              </a:ext>
            </a:extLst>
          </p:cNvPr>
          <p:cNvSpPr>
            <a:spLocks noGrp="1"/>
          </p:cNvSpPr>
          <p:nvPr>
            <p:ph type="dt" sz="half" idx="15"/>
          </p:nvPr>
        </p:nvSpPr>
        <p:spPr/>
        <p:txBody>
          <a:bodyPr/>
          <a:lstStyle/>
          <a:p>
            <a:r>
              <a:rPr lang="en-US"/>
              <a:t>2/1/20XX</a:t>
            </a:r>
            <a:endParaRPr lang="en-US" dirty="0"/>
          </a:p>
        </p:txBody>
      </p:sp>
      <p:sp>
        <p:nvSpPr>
          <p:cNvPr id="386" name="Footer Placeholder 385">
            <a:extLst>
              <a:ext uri="{FF2B5EF4-FFF2-40B4-BE49-F238E27FC236}">
                <a16:creationId xmlns:a16="http://schemas.microsoft.com/office/drawing/2014/main" id="{C072D4A9-194F-4843-B39B-6C34A5D2F221}"/>
              </a:ext>
            </a:extLst>
          </p:cNvPr>
          <p:cNvSpPr>
            <a:spLocks noGrp="1"/>
          </p:cNvSpPr>
          <p:nvPr>
            <p:ph type="ftr" sz="quarter" idx="16"/>
          </p:nvPr>
        </p:nvSpPr>
        <p:spPr/>
        <p:txBody>
          <a:bodyPr/>
          <a:lstStyle/>
          <a:p>
            <a:r>
              <a:rPr lang="en-US" dirty="0"/>
              <a:t>PRESENTATION TITLE</a:t>
            </a:r>
          </a:p>
        </p:txBody>
      </p:sp>
      <p:sp>
        <p:nvSpPr>
          <p:cNvPr id="387" name="Slide Number Placeholder 386">
            <a:extLst>
              <a:ext uri="{FF2B5EF4-FFF2-40B4-BE49-F238E27FC236}">
                <a16:creationId xmlns:a16="http://schemas.microsoft.com/office/drawing/2014/main" id="{7827E1CE-788E-4245-B60E-D39AFA591483}"/>
              </a:ext>
            </a:extLst>
          </p:cNvPr>
          <p:cNvSpPr>
            <a:spLocks noGrp="1"/>
          </p:cNvSpPr>
          <p:nvPr>
            <p:ph type="sldNum" sz="quarter" idx="17"/>
          </p:nvPr>
        </p:nvSpPr>
        <p:spPr/>
        <p:txBody>
          <a:bodyPr/>
          <a:lstStyle/>
          <a:p>
            <a:fld id="{5EA792F7-1D9E-4C7E-A103-E8EDFDC2691E}" type="slidenum">
              <a:rPr lang="en-US" smtClean="0"/>
              <a:t>‹#›</a:t>
            </a:fld>
            <a:endParaRPr lang="en-US" dirty="0"/>
          </a:p>
        </p:txBody>
      </p:sp>
      <p:grpSp>
        <p:nvGrpSpPr>
          <p:cNvPr id="9" name="Graphic 190">
            <a:extLst>
              <a:ext uri="{FF2B5EF4-FFF2-40B4-BE49-F238E27FC236}">
                <a16:creationId xmlns:a16="http://schemas.microsoft.com/office/drawing/2014/main" id="{06F4FBF1-A331-46A0-BDC5-7CEDEA62EE39}"/>
              </a:ext>
              <a:ext uri="{C183D7F6-B498-43B3-948B-1728B52AA6E4}">
                <adec:decorative xmlns:adec="http://schemas.microsoft.com/office/drawing/2017/decorative" val="1"/>
              </a:ext>
            </a:extLst>
          </p:cNvPr>
          <p:cNvGrpSpPr/>
          <p:nvPr userDrawn="1"/>
        </p:nvGrpSpPr>
        <p:grpSpPr>
          <a:xfrm>
            <a:off x="5756620" y="736826"/>
            <a:ext cx="1598829" cy="531293"/>
            <a:chOff x="2504802" y="1755501"/>
            <a:chExt cx="1598829" cy="531293"/>
          </a:xfrm>
          <a:solidFill>
            <a:schemeClr val="tx1"/>
          </a:solidFill>
        </p:grpSpPr>
        <p:sp>
          <p:nvSpPr>
            <p:cNvPr id="10" name="Freeform: Shape 9">
              <a:extLst>
                <a:ext uri="{FF2B5EF4-FFF2-40B4-BE49-F238E27FC236}">
                  <a16:creationId xmlns:a16="http://schemas.microsoft.com/office/drawing/2014/main" id="{AE637E45-FDA6-4FDD-96BD-4728E6FEF3C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 name="Freeform: Shape 10">
              <a:extLst>
                <a:ext uri="{FF2B5EF4-FFF2-40B4-BE49-F238E27FC236}">
                  <a16:creationId xmlns:a16="http://schemas.microsoft.com/office/drawing/2014/main" id="{34CE57ED-0E56-4B8D-BFC4-44C434AB2F54}"/>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12" name="Group 11">
            <a:extLst>
              <a:ext uri="{FF2B5EF4-FFF2-40B4-BE49-F238E27FC236}">
                <a16:creationId xmlns:a16="http://schemas.microsoft.com/office/drawing/2014/main" id="{D6B131DC-4B42-4E21-8EE4-FCF7D6602B71}"/>
              </a:ext>
              <a:ext uri="{C183D7F6-B498-43B3-948B-1728B52AA6E4}">
                <adec:decorative xmlns:adec="http://schemas.microsoft.com/office/drawing/2017/decorative" val="1"/>
              </a:ext>
            </a:extLst>
          </p:cNvPr>
          <p:cNvGrpSpPr/>
          <p:nvPr userDrawn="1"/>
        </p:nvGrpSpPr>
        <p:grpSpPr>
          <a:xfrm>
            <a:off x="10885765" y="619275"/>
            <a:ext cx="932200" cy="932200"/>
            <a:chOff x="10791258" y="619275"/>
            <a:chExt cx="932200" cy="932200"/>
          </a:xfrm>
        </p:grpSpPr>
        <p:sp>
          <p:nvSpPr>
            <p:cNvPr id="13" name="Graphic 212">
              <a:extLst>
                <a:ext uri="{FF2B5EF4-FFF2-40B4-BE49-F238E27FC236}">
                  <a16:creationId xmlns:a16="http://schemas.microsoft.com/office/drawing/2014/main" id="{D826499E-185F-4853-8982-212973714079}"/>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4" name="Graphic 212">
              <a:extLst>
                <a:ext uri="{FF2B5EF4-FFF2-40B4-BE49-F238E27FC236}">
                  <a16:creationId xmlns:a16="http://schemas.microsoft.com/office/drawing/2014/main" id="{4B93A407-DCC0-4287-A189-DAFDA6CE5D81}"/>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grpSp>
        <p:nvGrpSpPr>
          <p:cNvPr id="15" name="Group 14">
            <a:extLst>
              <a:ext uri="{FF2B5EF4-FFF2-40B4-BE49-F238E27FC236}">
                <a16:creationId xmlns:a16="http://schemas.microsoft.com/office/drawing/2014/main" id="{3B628FE6-4C4F-49A8-9B42-67396AB1B101}"/>
              </a:ext>
              <a:ext uri="{C183D7F6-B498-43B3-948B-1728B52AA6E4}">
                <adec:decorative xmlns:adec="http://schemas.microsoft.com/office/drawing/2017/decorative" val="1"/>
              </a:ext>
            </a:extLst>
          </p:cNvPr>
          <p:cNvGrpSpPr/>
          <p:nvPr userDrawn="1"/>
        </p:nvGrpSpPr>
        <p:grpSpPr>
          <a:xfrm>
            <a:off x="10631201" y="4961088"/>
            <a:ext cx="1152011" cy="1152022"/>
            <a:chOff x="10154386" y="4452483"/>
            <a:chExt cx="1443404" cy="1443418"/>
          </a:xfrm>
          <a:solidFill>
            <a:schemeClr val="tx1"/>
          </a:solidFill>
        </p:grpSpPr>
        <p:grpSp>
          <p:nvGrpSpPr>
            <p:cNvPr id="16" name="Graphic 4">
              <a:extLst>
                <a:ext uri="{FF2B5EF4-FFF2-40B4-BE49-F238E27FC236}">
                  <a16:creationId xmlns:a16="http://schemas.microsoft.com/office/drawing/2014/main" id="{31A752B8-0B61-4973-8AE2-32B13026F5D0}"/>
                </a:ext>
              </a:extLst>
            </p:cNvPr>
            <p:cNvGrpSpPr/>
            <p:nvPr/>
          </p:nvGrpSpPr>
          <p:grpSpPr>
            <a:xfrm>
              <a:off x="10154386" y="4452483"/>
              <a:ext cx="1443404" cy="1443418"/>
              <a:chOff x="5734037" y="3067039"/>
              <a:chExt cx="724483" cy="724489"/>
            </a:xfrm>
            <a:grpFill/>
          </p:grpSpPr>
          <p:sp>
            <p:nvSpPr>
              <p:cNvPr id="189" name="Freeform: Shape 188">
                <a:extLst>
                  <a:ext uri="{FF2B5EF4-FFF2-40B4-BE49-F238E27FC236}">
                    <a16:creationId xmlns:a16="http://schemas.microsoft.com/office/drawing/2014/main" id="{5B0C923D-2B15-4591-91AF-7076EB2D39D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0" name="Freeform: Shape 189">
                <a:extLst>
                  <a:ext uri="{FF2B5EF4-FFF2-40B4-BE49-F238E27FC236}">
                    <a16:creationId xmlns:a16="http://schemas.microsoft.com/office/drawing/2014/main" id="{F67576B0-A9FB-4DBF-AAB2-BC4FE937A4D4}"/>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1" name="Freeform: Shape 190">
                <a:extLst>
                  <a:ext uri="{FF2B5EF4-FFF2-40B4-BE49-F238E27FC236}">
                    <a16:creationId xmlns:a16="http://schemas.microsoft.com/office/drawing/2014/main" id="{78EDA74C-F639-4A1A-AF63-97CE1722791F}"/>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2" name="Freeform: Shape 191">
                <a:extLst>
                  <a:ext uri="{FF2B5EF4-FFF2-40B4-BE49-F238E27FC236}">
                    <a16:creationId xmlns:a16="http://schemas.microsoft.com/office/drawing/2014/main" id="{47349CA4-9AF7-4B7C-B97D-32FCC9A753C0}"/>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3" name="Freeform: Shape 192">
                <a:extLst>
                  <a:ext uri="{FF2B5EF4-FFF2-40B4-BE49-F238E27FC236}">
                    <a16:creationId xmlns:a16="http://schemas.microsoft.com/office/drawing/2014/main" id="{DBBF3B76-9FD5-449B-9E6D-B2AE17BCC28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4" name="Freeform: Shape 193">
                <a:extLst>
                  <a:ext uri="{FF2B5EF4-FFF2-40B4-BE49-F238E27FC236}">
                    <a16:creationId xmlns:a16="http://schemas.microsoft.com/office/drawing/2014/main" id="{E83A7097-449B-446C-9207-5C00FAB2EE58}"/>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5" name="Freeform: Shape 194">
                <a:extLst>
                  <a:ext uri="{FF2B5EF4-FFF2-40B4-BE49-F238E27FC236}">
                    <a16:creationId xmlns:a16="http://schemas.microsoft.com/office/drawing/2014/main" id="{E8BCF978-C1B0-4C0E-885B-67F829DF35F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6" name="Freeform: Shape 195">
                <a:extLst>
                  <a:ext uri="{FF2B5EF4-FFF2-40B4-BE49-F238E27FC236}">
                    <a16:creationId xmlns:a16="http://schemas.microsoft.com/office/drawing/2014/main" id="{5F8A090D-EE01-4AE0-9B9D-A052A136192E}"/>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7" name="Freeform: Shape 196">
                <a:extLst>
                  <a:ext uri="{FF2B5EF4-FFF2-40B4-BE49-F238E27FC236}">
                    <a16:creationId xmlns:a16="http://schemas.microsoft.com/office/drawing/2014/main" id="{F4973935-CD40-43B9-85EE-A0891CDFDFB7}"/>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8" name="Freeform: Shape 197">
                <a:extLst>
                  <a:ext uri="{FF2B5EF4-FFF2-40B4-BE49-F238E27FC236}">
                    <a16:creationId xmlns:a16="http://schemas.microsoft.com/office/drawing/2014/main" id="{09BF59A1-43BA-4CAA-B07E-0753B83A0711}"/>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9" name="Freeform: Shape 198">
                <a:extLst>
                  <a:ext uri="{FF2B5EF4-FFF2-40B4-BE49-F238E27FC236}">
                    <a16:creationId xmlns:a16="http://schemas.microsoft.com/office/drawing/2014/main" id="{F7F71212-DEF7-4416-8DD0-706B9D618165}"/>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0" name="Freeform: Shape 199">
                <a:extLst>
                  <a:ext uri="{FF2B5EF4-FFF2-40B4-BE49-F238E27FC236}">
                    <a16:creationId xmlns:a16="http://schemas.microsoft.com/office/drawing/2014/main" id="{61491CF5-2443-474B-83A8-EED5E8ABCCEB}"/>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1" name="Freeform: Shape 200">
                <a:extLst>
                  <a:ext uri="{FF2B5EF4-FFF2-40B4-BE49-F238E27FC236}">
                    <a16:creationId xmlns:a16="http://schemas.microsoft.com/office/drawing/2014/main" id="{7A1D052A-A011-4CC1-9757-2742CF613DDE}"/>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2" name="Freeform: Shape 201">
                <a:extLst>
                  <a:ext uri="{FF2B5EF4-FFF2-40B4-BE49-F238E27FC236}">
                    <a16:creationId xmlns:a16="http://schemas.microsoft.com/office/drawing/2014/main" id="{15DD3330-9838-49F4-9837-D557F3577937}"/>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3" name="Freeform: Shape 202">
                <a:extLst>
                  <a:ext uri="{FF2B5EF4-FFF2-40B4-BE49-F238E27FC236}">
                    <a16:creationId xmlns:a16="http://schemas.microsoft.com/office/drawing/2014/main" id="{085E7E4A-1EBD-4D0A-89D3-0E91CE94BB34}"/>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4" name="Freeform: Shape 203">
                <a:extLst>
                  <a:ext uri="{FF2B5EF4-FFF2-40B4-BE49-F238E27FC236}">
                    <a16:creationId xmlns:a16="http://schemas.microsoft.com/office/drawing/2014/main" id="{98509262-3560-484E-B2A3-65F83E2AFF4B}"/>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5" name="Freeform: Shape 204">
                <a:extLst>
                  <a:ext uri="{FF2B5EF4-FFF2-40B4-BE49-F238E27FC236}">
                    <a16:creationId xmlns:a16="http://schemas.microsoft.com/office/drawing/2014/main" id="{82C01EF0-EFE1-4857-9C0F-983EF16648B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6" name="Freeform: Shape 205">
                <a:extLst>
                  <a:ext uri="{FF2B5EF4-FFF2-40B4-BE49-F238E27FC236}">
                    <a16:creationId xmlns:a16="http://schemas.microsoft.com/office/drawing/2014/main" id="{B35C6DB3-278C-4B06-AEE3-44D85C12E1AE}"/>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7" name="Freeform: Shape 206">
                <a:extLst>
                  <a:ext uri="{FF2B5EF4-FFF2-40B4-BE49-F238E27FC236}">
                    <a16:creationId xmlns:a16="http://schemas.microsoft.com/office/drawing/2014/main" id="{13D90D10-B54E-4E2F-B5C7-3F4F5AA85C5C}"/>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8" name="Freeform: Shape 207">
                <a:extLst>
                  <a:ext uri="{FF2B5EF4-FFF2-40B4-BE49-F238E27FC236}">
                    <a16:creationId xmlns:a16="http://schemas.microsoft.com/office/drawing/2014/main" id="{BCF88EFC-8669-4711-B4D8-18F82A715203}"/>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9" name="Freeform: Shape 208">
                <a:extLst>
                  <a:ext uri="{FF2B5EF4-FFF2-40B4-BE49-F238E27FC236}">
                    <a16:creationId xmlns:a16="http://schemas.microsoft.com/office/drawing/2014/main" id="{1C7E26B7-A2C7-4069-94EE-F81FBFCC4F88}"/>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0" name="Freeform: Shape 209">
                <a:extLst>
                  <a:ext uri="{FF2B5EF4-FFF2-40B4-BE49-F238E27FC236}">
                    <a16:creationId xmlns:a16="http://schemas.microsoft.com/office/drawing/2014/main" id="{45992884-B014-448F-B303-A6346A877A4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1" name="Freeform: Shape 210">
                <a:extLst>
                  <a:ext uri="{FF2B5EF4-FFF2-40B4-BE49-F238E27FC236}">
                    <a16:creationId xmlns:a16="http://schemas.microsoft.com/office/drawing/2014/main" id="{CE046B60-49AE-4A06-93E1-022974B3A738}"/>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2" name="Freeform: Shape 211">
                <a:extLst>
                  <a:ext uri="{FF2B5EF4-FFF2-40B4-BE49-F238E27FC236}">
                    <a16:creationId xmlns:a16="http://schemas.microsoft.com/office/drawing/2014/main" id="{48BEAE27-271C-428D-B5EF-F87F7359F6F0}"/>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3" name="Freeform: Shape 212">
                <a:extLst>
                  <a:ext uri="{FF2B5EF4-FFF2-40B4-BE49-F238E27FC236}">
                    <a16:creationId xmlns:a16="http://schemas.microsoft.com/office/drawing/2014/main" id="{A5A27244-274D-4D7E-A8D4-73F2256E8BA1}"/>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4" name="Freeform: Shape 213">
                <a:extLst>
                  <a:ext uri="{FF2B5EF4-FFF2-40B4-BE49-F238E27FC236}">
                    <a16:creationId xmlns:a16="http://schemas.microsoft.com/office/drawing/2014/main" id="{15FC6F33-B59A-4CCB-A310-45A01574AAD8}"/>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5" name="Freeform: Shape 214">
                <a:extLst>
                  <a:ext uri="{FF2B5EF4-FFF2-40B4-BE49-F238E27FC236}">
                    <a16:creationId xmlns:a16="http://schemas.microsoft.com/office/drawing/2014/main" id="{58C7C55E-C35B-401E-9068-C22F2EE68C87}"/>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6" name="Freeform: Shape 215">
                <a:extLst>
                  <a:ext uri="{FF2B5EF4-FFF2-40B4-BE49-F238E27FC236}">
                    <a16:creationId xmlns:a16="http://schemas.microsoft.com/office/drawing/2014/main" id="{4B71E863-1694-4370-85E9-A4DC7C544C30}"/>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7" name="Freeform: Shape 216">
                <a:extLst>
                  <a:ext uri="{FF2B5EF4-FFF2-40B4-BE49-F238E27FC236}">
                    <a16:creationId xmlns:a16="http://schemas.microsoft.com/office/drawing/2014/main" id="{B6F72D1A-6378-49EA-83B7-3EF500030604}"/>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8" name="Freeform: Shape 217">
                <a:extLst>
                  <a:ext uri="{FF2B5EF4-FFF2-40B4-BE49-F238E27FC236}">
                    <a16:creationId xmlns:a16="http://schemas.microsoft.com/office/drawing/2014/main" id="{7D8F79E4-2781-44A0-A4FB-9F34DDD998C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9" name="Freeform: Shape 218">
                <a:extLst>
                  <a:ext uri="{FF2B5EF4-FFF2-40B4-BE49-F238E27FC236}">
                    <a16:creationId xmlns:a16="http://schemas.microsoft.com/office/drawing/2014/main" id="{112401E9-7F6C-44FD-BFDB-6AB513E34F13}"/>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0" name="Freeform: Shape 219">
                <a:extLst>
                  <a:ext uri="{FF2B5EF4-FFF2-40B4-BE49-F238E27FC236}">
                    <a16:creationId xmlns:a16="http://schemas.microsoft.com/office/drawing/2014/main" id="{70EF4569-106C-4743-8A96-58E8F8914E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1" name="Freeform: Shape 220">
                <a:extLst>
                  <a:ext uri="{FF2B5EF4-FFF2-40B4-BE49-F238E27FC236}">
                    <a16:creationId xmlns:a16="http://schemas.microsoft.com/office/drawing/2014/main" id="{A8672656-3AB6-45FA-9178-6EEA584AC60F}"/>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2" name="Freeform: Shape 221">
                <a:extLst>
                  <a:ext uri="{FF2B5EF4-FFF2-40B4-BE49-F238E27FC236}">
                    <a16:creationId xmlns:a16="http://schemas.microsoft.com/office/drawing/2014/main" id="{3BE34346-DF8F-40ED-9960-375A6B408972}"/>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3" name="Freeform: Shape 222">
                <a:extLst>
                  <a:ext uri="{FF2B5EF4-FFF2-40B4-BE49-F238E27FC236}">
                    <a16:creationId xmlns:a16="http://schemas.microsoft.com/office/drawing/2014/main" id="{D2F41219-5DFE-4991-8A7E-D81EC1C2B5E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4" name="Freeform: Shape 223">
                <a:extLst>
                  <a:ext uri="{FF2B5EF4-FFF2-40B4-BE49-F238E27FC236}">
                    <a16:creationId xmlns:a16="http://schemas.microsoft.com/office/drawing/2014/main" id="{631B6AB5-7C4A-4437-A6BF-C6A236896589}"/>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5" name="Freeform: Shape 224">
                <a:extLst>
                  <a:ext uri="{FF2B5EF4-FFF2-40B4-BE49-F238E27FC236}">
                    <a16:creationId xmlns:a16="http://schemas.microsoft.com/office/drawing/2014/main" id="{897203B5-EF0D-4F4C-A4B6-B5582F7D6A7E}"/>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6" name="Freeform: Shape 225">
                <a:extLst>
                  <a:ext uri="{FF2B5EF4-FFF2-40B4-BE49-F238E27FC236}">
                    <a16:creationId xmlns:a16="http://schemas.microsoft.com/office/drawing/2014/main" id="{F7733105-9EB9-4EF2-8F40-6AD21A844C7D}"/>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7" name="Freeform: Shape 226">
                <a:extLst>
                  <a:ext uri="{FF2B5EF4-FFF2-40B4-BE49-F238E27FC236}">
                    <a16:creationId xmlns:a16="http://schemas.microsoft.com/office/drawing/2014/main" id="{E63EBB4B-F5A7-4554-A0C3-AED6ACAE8C3F}"/>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8" name="Freeform: Shape 227">
                <a:extLst>
                  <a:ext uri="{FF2B5EF4-FFF2-40B4-BE49-F238E27FC236}">
                    <a16:creationId xmlns:a16="http://schemas.microsoft.com/office/drawing/2014/main" id="{CCC74397-5624-4735-BE79-E16C6A12912A}"/>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9" name="Freeform: Shape 228">
                <a:extLst>
                  <a:ext uri="{FF2B5EF4-FFF2-40B4-BE49-F238E27FC236}">
                    <a16:creationId xmlns:a16="http://schemas.microsoft.com/office/drawing/2014/main" id="{A9A30123-68A7-4CAF-ACA1-E089D30CE5F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0" name="Freeform: Shape 229">
                <a:extLst>
                  <a:ext uri="{FF2B5EF4-FFF2-40B4-BE49-F238E27FC236}">
                    <a16:creationId xmlns:a16="http://schemas.microsoft.com/office/drawing/2014/main" id="{341E089E-6C28-47B4-8F8D-DC7B2964BFDE}"/>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1" name="Freeform: Shape 230">
                <a:extLst>
                  <a:ext uri="{FF2B5EF4-FFF2-40B4-BE49-F238E27FC236}">
                    <a16:creationId xmlns:a16="http://schemas.microsoft.com/office/drawing/2014/main" id="{60C3E376-3FA2-4F28-8E26-5126E54F2D37}"/>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2" name="Freeform: Shape 231">
                <a:extLst>
                  <a:ext uri="{FF2B5EF4-FFF2-40B4-BE49-F238E27FC236}">
                    <a16:creationId xmlns:a16="http://schemas.microsoft.com/office/drawing/2014/main" id="{4452E443-8362-453F-8594-E2C5D05D3398}"/>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3" name="Freeform: Shape 232">
                <a:extLst>
                  <a:ext uri="{FF2B5EF4-FFF2-40B4-BE49-F238E27FC236}">
                    <a16:creationId xmlns:a16="http://schemas.microsoft.com/office/drawing/2014/main" id="{C2043C4D-27CC-45D6-9A62-966A77DD5812}"/>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4" name="Freeform: Shape 233">
                <a:extLst>
                  <a:ext uri="{FF2B5EF4-FFF2-40B4-BE49-F238E27FC236}">
                    <a16:creationId xmlns:a16="http://schemas.microsoft.com/office/drawing/2014/main" id="{F2D98196-D099-495E-A828-A073967D67FB}"/>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5" name="Freeform: Shape 234">
                <a:extLst>
                  <a:ext uri="{FF2B5EF4-FFF2-40B4-BE49-F238E27FC236}">
                    <a16:creationId xmlns:a16="http://schemas.microsoft.com/office/drawing/2014/main" id="{68586E33-BCEF-4B0E-95AC-B1E8EA25C6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6" name="Freeform: Shape 235">
                <a:extLst>
                  <a:ext uri="{FF2B5EF4-FFF2-40B4-BE49-F238E27FC236}">
                    <a16:creationId xmlns:a16="http://schemas.microsoft.com/office/drawing/2014/main" id="{D088D3EB-C95E-441B-8F56-F04DDB19F1B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7" name="Freeform: Shape 236">
                <a:extLst>
                  <a:ext uri="{FF2B5EF4-FFF2-40B4-BE49-F238E27FC236}">
                    <a16:creationId xmlns:a16="http://schemas.microsoft.com/office/drawing/2014/main" id="{635A3D28-BCDB-445F-800B-8DE8585F6A30}"/>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8" name="Freeform: Shape 237">
                <a:extLst>
                  <a:ext uri="{FF2B5EF4-FFF2-40B4-BE49-F238E27FC236}">
                    <a16:creationId xmlns:a16="http://schemas.microsoft.com/office/drawing/2014/main" id="{49C1D7F6-B9CD-46FF-9058-CD4E3DC2EC5C}"/>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9" name="Freeform: Shape 238">
                <a:extLst>
                  <a:ext uri="{FF2B5EF4-FFF2-40B4-BE49-F238E27FC236}">
                    <a16:creationId xmlns:a16="http://schemas.microsoft.com/office/drawing/2014/main" id="{9942B8B8-7819-434C-902E-8BF793967CF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0" name="Freeform: Shape 239">
                <a:extLst>
                  <a:ext uri="{FF2B5EF4-FFF2-40B4-BE49-F238E27FC236}">
                    <a16:creationId xmlns:a16="http://schemas.microsoft.com/office/drawing/2014/main" id="{CDF6FF28-FCCB-4FD3-B5EC-8F9E3F4A1F0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1" name="Freeform: Shape 240">
                <a:extLst>
                  <a:ext uri="{FF2B5EF4-FFF2-40B4-BE49-F238E27FC236}">
                    <a16:creationId xmlns:a16="http://schemas.microsoft.com/office/drawing/2014/main" id="{36634934-EC58-49CF-8AF5-0D1AD757663A}"/>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2" name="Freeform: Shape 241">
                <a:extLst>
                  <a:ext uri="{FF2B5EF4-FFF2-40B4-BE49-F238E27FC236}">
                    <a16:creationId xmlns:a16="http://schemas.microsoft.com/office/drawing/2014/main" id="{2A938075-EEBB-426F-AAEF-8DB877F1BF9F}"/>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3" name="Freeform: Shape 242">
                <a:extLst>
                  <a:ext uri="{FF2B5EF4-FFF2-40B4-BE49-F238E27FC236}">
                    <a16:creationId xmlns:a16="http://schemas.microsoft.com/office/drawing/2014/main" id="{9CF2395A-C8FA-4CE0-BADE-AD9620DCAC9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4" name="Freeform: Shape 243">
                <a:extLst>
                  <a:ext uri="{FF2B5EF4-FFF2-40B4-BE49-F238E27FC236}">
                    <a16:creationId xmlns:a16="http://schemas.microsoft.com/office/drawing/2014/main" id="{724C8CBB-AE30-4BDE-9609-6AD9DC4F1A8E}"/>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5" name="Freeform: Shape 244">
                <a:extLst>
                  <a:ext uri="{FF2B5EF4-FFF2-40B4-BE49-F238E27FC236}">
                    <a16:creationId xmlns:a16="http://schemas.microsoft.com/office/drawing/2014/main" id="{75077D00-21A4-4EA4-A836-2E6F377DC283}"/>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6" name="Freeform: Shape 245">
                <a:extLst>
                  <a:ext uri="{FF2B5EF4-FFF2-40B4-BE49-F238E27FC236}">
                    <a16:creationId xmlns:a16="http://schemas.microsoft.com/office/drawing/2014/main" id="{BFE1D84B-3E9B-4355-AB70-29BD0813469B}"/>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7" name="Freeform: Shape 246">
                <a:extLst>
                  <a:ext uri="{FF2B5EF4-FFF2-40B4-BE49-F238E27FC236}">
                    <a16:creationId xmlns:a16="http://schemas.microsoft.com/office/drawing/2014/main" id="{7E91096F-72A7-40D5-8D94-E473A526218C}"/>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8" name="Freeform: Shape 247">
                <a:extLst>
                  <a:ext uri="{FF2B5EF4-FFF2-40B4-BE49-F238E27FC236}">
                    <a16:creationId xmlns:a16="http://schemas.microsoft.com/office/drawing/2014/main" id="{0EB75445-3187-4401-86FD-A85FA620C85F}"/>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9" name="Freeform: Shape 248">
                <a:extLst>
                  <a:ext uri="{FF2B5EF4-FFF2-40B4-BE49-F238E27FC236}">
                    <a16:creationId xmlns:a16="http://schemas.microsoft.com/office/drawing/2014/main" id="{1D95CA2E-E941-4D26-B91B-7CDAE8112AC0}"/>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0" name="Freeform: Shape 249">
                <a:extLst>
                  <a:ext uri="{FF2B5EF4-FFF2-40B4-BE49-F238E27FC236}">
                    <a16:creationId xmlns:a16="http://schemas.microsoft.com/office/drawing/2014/main" id="{8A8CFFAC-749B-484A-8C17-634131D9C09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1" name="Freeform: Shape 250">
                <a:extLst>
                  <a:ext uri="{FF2B5EF4-FFF2-40B4-BE49-F238E27FC236}">
                    <a16:creationId xmlns:a16="http://schemas.microsoft.com/office/drawing/2014/main" id="{3125F4A7-EAFB-49D2-848F-8D0C044BE27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2" name="Freeform: Shape 251">
                <a:extLst>
                  <a:ext uri="{FF2B5EF4-FFF2-40B4-BE49-F238E27FC236}">
                    <a16:creationId xmlns:a16="http://schemas.microsoft.com/office/drawing/2014/main" id="{B9B9B3BB-4B8E-4C75-96EA-4C2048C6F232}"/>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3" name="Freeform: Shape 252">
                <a:extLst>
                  <a:ext uri="{FF2B5EF4-FFF2-40B4-BE49-F238E27FC236}">
                    <a16:creationId xmlns:a16="http://schemas.microsoft.com/office/drawing/2014/main" id="{9017FF82-4E07-4642-AD9E-BB96D42BD639}"/>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4" name="Freeform: Shape 253">
                <a:extLst>
                  <a:ext uri="{FF2B5EF4-FFF2-40B4-BE49-F238E27FC236}">
                    <a16:creationId xmlns:a16="http://schemas.microsoft.com/office/drawing/2014/main" id="{6B1971AE-14DC-4045-882C-6B2E0CE3B16B}"/>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5" name="Freeform: Shape 254">
                <a:extLst>
                  <a:ext uri="{FF2B5EF4-FFF2-40B4-BE49-F238E27FC236}">
                    <a16:creationId xmlns:a16="http://schemas.microsoft.com/office/drawing/2014/main" id="{AA8CD457-0651-4ECC-81C7-C21EE779EDDA}"/>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6" name="Freeform: Shape 255">
                <a:extLst>
                  <a:ext uri="{FF2B5EF4-FFF2-40B4-BE49-F238E27FC236}">
                    <a16:creationId xmlns:a16="http://schemas.microsoft.com/office/drawing/2014/main" id="{65833210-69A5-47FF-8EA9-99D9E28B8D6D}"/>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7" name="Freeform: Shape 256">
                <a:extLst>
                  <a:ext uri="{FF2B5EF4-FFF2-40B4-BE49-F238E27FC236}">
                    <a16:creationId xmlns:a16="http://schemas.microsoft.com/office/drawing/2014/main" id="{C04C7A32-9FAA-4F63-9C56-4924343522E5}"/>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8" name="Freeform: Shape 257">
                <a:extLst>
                  <a:ext uri="{FF2B5EF4-FFF2-40B4-BE49-F238E27FC236}">
                    <a16:creationId xmlns:a16="http://schemas.microsoft.com/office/drawing/2014/main" id="{49DC777D-C77C-4470-B4AF-C884887B0C9C}"/>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9" name="Freeform: Shape 258">
                <a:extLst>
                  <a:ext uri="{FF2B5EF4-FFF2-40B4-BE49-F238E27FC236}">
                    <a16:creationId xmlns:a16="http://schemas.microsoft.com/office/drawing/2014/main" id="{158BF1D0-C876-400E-A139-5CE34D9B7581}"/>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0" name="Freeform: Shape 259">
                <a:extLst>
                  <a:ext uri="{FF2B5EF4-FFF2-40B4-BE49-F238E27FC236}">
                    <a16:creationId xmlns:a16="http://schemas.microsoft.com/office/drawing/2014/main" id="{12B92D7A-51EB-488C-8B4A-2DA48105CA0C}"/>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1" name="Freeform: Shape 260">
                <a:extLst>
                  <a:ext uri="{FF2B5EF4-FFF2-40B4-BE49-F238E27FC236}">
                    <a16:creationId xmlns:a16="http://schemas.microsoft.com/office/drawing/2014/main" id="{36F35362-EC6C-4B99-8EA0-B2E5F7E5754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2" name="Freeform: Shape 261">
                <a:extLst>
                  <a:ext uri="{FF2B5EF4-FFF2-40B4-BE49-F238E27FC236}">
                    <a16:creationId xmlns:a16="http://schemas.microsoft.com/office/drawing/2014/main" id="{E198CDFA-E8E4-4AB8-8152-70D0A99017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3" name="Freeform: Shape 262">
                <a:extLst>
                  <a:ext uri="{FF2B5EF4-FFF2-40B4-BE49-F238E27FC236}">
                    <a16:creationId xmlns:a16="http://schemas.microsoft.com/office/drawing/2014/main" id="{0A6E867E-E4D5-4962-B1E3-40C1EBAD454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4" name="Freeform: Shape 263">
                <a:extLst>
                  <a:ext uri="{FF2B5EF4-FFF2-40B4-BE49-F238E27FC236}">
                    <a16:creationId xmlns:a16="http://schemas.microsoft.com/office/drawing/2014/main" id="{80E476FD-96DE-446C-867F-9D329645237F}"/>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5" name="Freeform: Shape 264">
                <a:extLst>
                  <a:ext uri="{FF2B5EF4-FFF2-40B4-BE49-F238E27FC236}">
                    <a16:creationId xmlns:a16="http://schemas.microsoft.com/office/drawing/2014/main" id="{2A4B1DEE-9DE5-44FA-999C-35FC48FFD87B}"/>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6" name="Freeform: Shape 265">
                <a:extLst>
                  <a:ext uri="{FF2B5EF4-FFF2-40B4-BE49-F238E27FC236}">
                    <a16:creationId xmlns:a16="http://schemas.microsoft.com/office/drawing/2014/main" id="{B0466F5E-3E96-4F81-8A0D-03BE09971D09}"/>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7" name="Freeform: Shape 266">
                <a:extLst>
                  <a:ext uri="{FF2B5EF4-FFF2-40B4-BE49-F238E27FC236}">
                    <a16:creationId xmlns:a16="http://schemas.microsoft.com/office/drawing/2014/main" id="{7F10273E-D499-4A93-806B-29552CFEAB9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8" name="Freeform: Shape 267">
                <a:extLst>
                  <a:ext uri="{FF2B5EF4-FFF2-40B4-BE49-F238E27FC236}">
                    <a16:creationId xmlns:a16="http://schemas.microsoft.com/office/drawing/2014/main" id="{9F109E66-58F5-49F9-A8FA-C2C6B9D3314D}"/>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9" name="Freeform: Shape 268">
                <a:extLst>
                  <a:ext uri="{FF2B5EF4-FFF2-40B4-BE49-F238E27FC236}">
                    <a16:creationId xmlns:a16="http://schemas.microsoft.com/office/drawing/2014/main" id="{BEFEAFE3-481D-4BD8-8E0E-FD2D65147594}"/>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0" name="Freeform: Shape 269">
                <a:extLst>
                  <a:ext uri="{FF2B5EF4-FFF2-40B4-BE49-F238E27FC236}">
                    <a16:creationId xmlns:a16="http://schemas.microsoft.com/office/drawing/2014/main" id="{4D9F94D2-04D5-4055-ABB3-12E2D54D9168}"/>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1" name="Freeform: Shape 270">
                <a:extLst>
                  <a:ext uri="{FF2B5EF4-FFF2-40B4-BE49-F238E27FC236}">
                    <a16:creationId xmlns:a16="http://schemas.microsoft.com/office/drawing/2014/main" id="{8DF12218-DA8B-4C9D-AC25-6E4EB9E5157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2" name="Freeform: Shape 271">
                <a:extLst>
                  <a:ext uri="{FF2B5EF4-FFF2-40B4-BE49-F238E27FC236}">
                    <a16:creationId xmlns:a16="http://schemas.microsoft.com/office/drawing/2014/main" id="{0EBFC3D4-98BB-45EA-B787-42AD1392C199}"/>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3" name="Freeform: Shape 272">
                <a:extLst>
                  <a:ext uri="{FF2B5EF4-FFF2-40B4-BE49-F238E27FC236}">
                    <a16:creationId xmlns:a16="http://schemas.microsoft.com/office/drawing/2014/main" id="{B012490F-C6CB-4B2B-ACEE-164410E430A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4" name="Freeform: Shape 273">
                <a:extLst>
                  <a:ext uri="{FF2B5EF4-FFF2-40B4-BE49-F238E27FC236}">
                    <a16:creationId xmlns:a16="http://schemas.microsoft.com/office/drawing/2014/main" id="{C8A0CEBF-7017-4AE8-B110-4FB98A0931A1}"/>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5" name="Freeform: Shape 274">
                <a:extLst>
                  <a:ext uri="{FF2B5EF4-FFF2-40B4-BE49-F238E27FC236}">
                    <a16:creationId xmlns:a16="http://schemas.microsoft.com/office/drawing/2014/main" id="{BFB90B3C-B2E2-41FC-852F-20935BD58D3F}"/>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6" name="Freeform: Shape 275">
                <a:extLst>
                  <a:ext uri="{FF2B5EF4-FFF2-40B4-BE49-F238E27FC236}">
                    <a16:creationId xmlns:a16="http://schemas.microsoft.com/office/drawing/2014/main" id="{AD216D02-05DA-4573-8119-B89DD39D163C}"/>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7" name="Freeform: Shape 276">
                <a:extLst>
                  <a:ext uri="{FF2B5EF4-FFF2-40B4-BE49-F238E27FC236}">
                    <a16:creationId xmlns:a16="http://schemas.microsoft.com/office/drawing/2014/main" id="{4AD95CA3-812D-4706-A483-37C60CEFCF96}"/>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8" name="Freeform: Shape 277">
                <a:extLst>
                  <a:ext uri="{FF2B5EF4-FFF2-40B4-BE49-F238E27FC236}">
                    <a16:creationId xmlns:a16="http://schemas.microsoft.com/office/drawing/2014/main" id="{ED7350CE-E616-42AC-8E07-41E9A7A07CA9}"/>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9" name="Freeform: Shape 278">
                <a:extLst>
                  <a:ext uri="{FF2B5EF4-FFF2-40B4-BE49-F238E27FC236}">
                    <a16:creationId xmlns:a16="http://schemas.microsoft.com/office/drawing/2014/main" id="{87A359AE-1FD7-4EC0-9759-55B2173A6EFD}"/>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0" name="Freeform: Shape 279">
                <a:extLst>
                  <a:ext uri="{FF2B5EF4-FFF2-40B4-BE49-F238E27FC236}">
                    <a16:creationId xmlns:a16="http://schemas.microsoft.com/office/drawing/2014/main" id="{97A88E14-719D-4D47-A0A1-80D6780E8EED}"/>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1" name="Freeform: Shape 280">
                <a:extLst>
                  <a:ext uri="{FF2B5EF4-FFF2-40B4-BE49-F238E27FC236}">
                    <a16:creationId xmlns:a16="http://schemas.microsoft.com/office/drawing/2014/main" id="{D16E2313-CE29-4A31-AC81-790178F4746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2" name="Freeform: Shape 281">
                <a:extLst>
                  <a:ext uri="{FF2B5EF4-FFF2-40B4-BE49-F238E27FC236}">
                    <a16:creationId xmlns:a16="http://schemas.microsoft.com/office/drawing/2014/main" id="{1D1C4F29-D833-4964-B939-3B727AE1EA41}"/>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3" name="Freeform: Shape 282">
                <a:extLst>
                  <a:ext uri="{FF2B5EF4-FFF2-40B4-BE49-F238E27FC236}">
                    <a16:creationId xmlns:a16="http://schemas.microsoft.com/office/drawing/2014/main" id="{4AAC2964-5640-4A4F-AF95-C44533263206}"/>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4" name="Freeform: Shape 283">
                <a:extLst>
                  <a:ext uri="{FF2B5EF4-FFF2-40B4-BE49-F238E27FC236}">
                    <a16:creationId xmlns:a16="http://schemas.microsoft.com/office/drawing/2014/main" id="{234E3EAE-3024-4122-B3C9-D19EF89411B2}"/>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5" name="Freeform: Shape 284">
                <a:extLst>
                  <a:ext uri="{FF2B5EF4-FFF2-40B4-BE49-F238E27FC236}">
                    <a16:creationId xmlns:a16="http://schemas.microsoft.com/office/drawing/2014/main" id="{28FD952A-B49E-4AFD-BE46-A826C893BA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6" name="Freeform: Shape 285">
                <a:extLst>
                  <a:ext uri="{FF2B5EF4-FFF2-40B4-BE49-F238E27FC236}">
                    <a16:creationId xmlns:a16="http://schemas.microsoft.com/office/drawing/2014/main" id="{A8F11D09-106F-4800-8537-1511F52735A8}"/>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7" name="Freeform: Shape 286">
                <a:extLst>
                  <a:ext uri="{FF2B5EF4-FFF2-40B4-BE49-F238E27FC236}">
                    <a16:creationId xmlns:a16="http://schemas.microsoft.com/office/drawing/2014/main" id="{628B2A9C-BF81-4C2A-A82F-094822D91962}"/>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8" name="Freeform: Shape 287">
                <a:extLst>
                  <a:ext uri="{FF2B5EF4-FFF2-40B4-BE49-F238E27FC236}">
                    <a16:creationId xmlns:a16="http://schemas.microsoft.com/office/drawing/2014/main" id="{67DB4930-228B-47AF-AAF7-1BF8F1B48A13}"/>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9" name="Freeform: Shape 288">
                <a:extLst>
                  <a:ext uri="{FF2B5EF4-FFF2-40B4-BE49-F238E27FC236}">
                    <a16:creationId xmlns:a16="http://schemas.microsoft.com/office/drawing/2014/main" id="{5C000D14-C33C-4ABC-8859-916548DDFFB4}"/>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0" name="Freeform: Shape 289">
                <a:extLst>
                  <a:ext uri="{FF2B5EF4-FFF2-40B4-BE49-F238E27FC236}">
                    <a16:creationId xmlns:a16="http://schemas.microsoft.com/office/drawing/2014/main" id="{EFD3C8C8-BB59-449C-B55E-01F014FF2BD1}"/>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1" name="Freeform: Shape 290">
                <a:extLst>
                  <a:ext uri="{FF2B5EF4-FFF2-40B4-BE49-F238E27FC236}">
                    <a16:creationId xmlns:a16="http://schemas.microsoft.com/office/drawing/2014/main" id="{F67091D2-B1F6-4D9C-BE4A-EE3988A464AF}"/>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2" name="Freeform: Shape 291">
                <a:extLst>
                  <a:ext uri="{FF2B5EF4-FFF2-40B4-BE49-F238E27FC236}">
                    <a16:creationId xmlns:a16="http://schemas.microsoft.com/office/drawing/2014/main" id="{E696DB2D-BF32-49CF-A3D0-B5BCFFFC3A7C}"/>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3" name="Freeform: Shape 292">
                <a:extLst>
                  <a:ext uri="{FF2B5EF4-FFF2-40B4-BE49-F238E27FC236}">
                    <a16:creationId xmlns:a16="http://schemas.microsoft.com/office/drawing/2014/main" id="{DA9DFC77-4503-4E27-81F8-4EC423EE7F26}"/>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4" name="Freeform: Shape 293">
                <a:extLst>
                  <a:ext uri="{FF2B5EF4-FFF2-40B4-BE49-F238E27FC236}">
                    <a16:creationId xmlns:a16="http://schemas.microsoft.com/office/drawing/2014/main" id="{C9750606-8257-49A8-BAC6-8AF5245F225F}"/>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5" name="Freeform: Shape 294">
                <a:extLst>
                  <a:ext uri="{FF2B5EF4-FFF2-40B4-BE49-F238E27FC236}">
                    <a16:creationId xmlns:a16="http://schemas.microsoft.com/office/drawing/2014/main" id="{1FAF9961-6FEB-4F37-AA12-4123C2F348C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6" name="Freeform: Shape 295">
                <a:extLst>
                  <a:ext uri="{FF2B5EF4-FFF2-40B4-BE49-F238E27FC236}">
                    <a16:creationId xmlns:a16="http://schemas.microsoft.com/office/drawing/2014/main" id="{ECEB85EF-07A3-4915-972B-41652BD77A0A}"/>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7" name="Freeform: Shape 296">
                <a:extLst>
                  <a:ext uri="{FF2B5EF4-FFF2-40B4-BE49-F238E27FC236}">
                    <a16:creationId xmlns:a16="http://schemas.microsoft.com/office/drawing/2014/main" id="{70E3C169-E198-408B-8C0B-6D107638EEA4}"/>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8" name="Freeform: Shape 297">
                <a:extLst>
                  <a:ext uri="{FF2B5EF4-FFF2-40B4-BE49-F238E27FC236}">
                    <a16:creationId xmlns:a16="http://schemas.microsoft.com/office/drawing/2014/main" id="{F55D2648-69AF-4F06-B4E2-ED7EB64562C0}"/>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9" name="Freeform: Shape 298">
                <a:extLst>
                  <a:ext uri="{FF2B5EF4-FFF2-40B4-BE49-F238E27FC236}">
                    <a16:creationId xmlns:a16="http://schemas.microsoft.com/office/drawing/2014/main" id="{808EE613-DBD4-40A5-B2FC-FFE52B379596}"/>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0" name="Freeform: Shape 299">
                <a:extLst>
                  <a:ext uri="{FF2B5EF4-FFF2-40B4-BE49-F238E27FC236}">
                    <a16:creationId xmlns:a16="http://schemas.microsoft.com/office/drawing/2014/main" id="{5CF13D94-C51E-4F0C-93ED-89C74D5967D4}"/>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1" name="Freeform: Shape 300">
                <a:extLst>
                  <a:ext uri="{FF2B5EF4-FFF2-40B4-BE49-F238E27FC236}">
                    <a16:creationId xmlns:a16="http://schemas.microsoft.com/office/drawing/2014/main" id="{D02372BC-9E3F-430B-9E13-B750B7548287}"/>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2" name="Freeform: Shape 301">
                <a:extLst>
                  <a:ext uri="{FF2B5EF4-FFF2-40B4-BE49-F238E27FC236}">
                    <a16:creationId xmlns:a16="http://schemas.microsoft.com/office/drawing/2014/main" id="{5CC5A4DF-827D-4F25-A560-89C50AFC96F9}"/>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3" name="Freeform: Shape 302">
                <a:extLst>
                  <a:ext uri="{FF2B5EF4-FFF2-40B4-BE49-F238E27FC236}">
                    <a16:creationId xmlns:a16="http://schemas.microsoft.com/office/drawing/2014/main" id="{C664ED74-3F99-4CD6-9B08-8C66D3C2384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4" name="Freeform: Shape 303">
                <a:extLst>
                  <a:ext uri="{FF2B5EF4-FFF2-40B4-BE49-F238E27FC236}">
                    <a16:creationId xmlns:a16="http://schemas.microsoft.com/office/drawing/2014/main" id="{A366A050-ABC8-404E-9D19-88C1BFD746AD}"/>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5" name="Freeform: Shape 304">
                <a:extLst>
                  <a:ext uri="{FF2B5EF4-FFF2-40B4-BE49-F238E27FC236}">
                    <a16:creationId xmlns:a16="http://schemas.microsoft.com/office/drawing/2014/main" id="{E54F9189-EFA8-450C-9A79-2642C2815DC1}"/>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6" name="Freeform: Shape 305">
                <a:extLst>
                  <a:ext uri="{FF2B5EF4-FFF2-40B4-BE49-F238E27FC236}">
                    <a16:creationId xmlns:a16="http://schemas.microsoft.com/office/drawing/2014/main" id="{83474EF4-3910-4D27-8CE9-6B0571690FB0}"/>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7" name="Freeform: Shape 306">
                <a:extLst>
                  <a:ext uri="{FF2B5EF4-FFF2-40B4-BE49-F238E27FC236}">
                    <a16:creationId xmlns:a16="http://schemas.microsoft.com/office/drawing/2014/main" id="{07AF992F-ECBF-4DC7-AAD7-C89A905F51C3}"/>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8" name="Freeform: Shape 307">
                <a:extLst>
                  <a:ext uri="{FF2B5EF4-FFF2-40B4-BE49-F238E27FC236}">
                    <a16:creationId xmlns:a16="http://schemas.microsoft.com/office/drawing/2014/main" id="{8DF44771-0BBE-4ABF-A1A0-4F21168E9496}"/>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9" name="Freeform: Shape 308">
                <a:extLst>
                  <a:ext uri="{FF2B5EF4-FFF2-40B4-BE49-F238E27FC236}">
                    <a16:creationId xmlns:a16="http://schemas.microsoft.com/office/drawing/2014/main" id="{A83A06AC-4FF7-4E63-8018-3EC97686E21C}"/>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0" name="Freeform: Shape 309">
                <a:extLst>
                  <a:ext uri="{FF2B5EF4-FFF2-40B4-BE49-F238E27FC236}">
                    <a16:creationId xmlns:a16="http://schemas.microsoft.com/office/drawing/2014/main" id="{CF2D1DA8-92C8-41E9-B8CA-AA39868CBF09}"/>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1" name="Freeform: Shape 310">
                <a:extLst>
                  <a:ext uri="{FF2B5EF4-FFF2-40B4-BE49-F238E27FC236}">
                    <a16:creationId xmlns:a16="http://schemas.microsoft.com/office/drawing/2014/main" id="{CE7EB8CC-07A4-47A7-928A-8984C4706850}"/>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2" name="Freeform: Shape 311">
                <a:extLst>
                  <a:ext uri="{FF2B5EF4-FFF2-40B4-BE49-F238E27FC236}">
                    <a16:creationId xmlns:a16="http://schemas.microsoft.com/office/drawing/2014/main" id="{DD8F57F4-0054-4907-A5A4-FEA9B509AD3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3" name="Freeform: Shape 312">
                <a:extLst>
                  <a:ext uri="{FF2B5EF4-FFF2-40B4-BE49-F238E27FC236}">
                    <a16:creationId xmlns:a16="http://schemas.microsoft.com/office/drawing/2014/main" id="{60ED5BA9-E036-40AE-A6CC-0DECB39D5A46}"/>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4" name="Freeform: Shape 313">
                <a:extLst>
                  <a:ext uri="{FF2B5EF4-FFF2-40B4-BE49-F238E27FC236}">
                    <a16:creationId xmlns:a16="http://schemas.microsoft.com/office/drawing/2014/main" id="{0FD10507-E725-4668-A9B2-F1C23A57A16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5" name="Freeform: Shape 314">
                <a:extLst>
                  <a:ext uri="{FF2B5EF4-FFF2-40B4-BE49-F238E27FC236}">
                    <a16:creationId xmlns:a16="http://schemas.microsoft.com/office/drawing/2014/main" id="{D1C0A19B-7E91-4068-9AA4-14FA512E22BD}"/>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6" name="Freeform: Shape 315">
                <a:extLst>
                  <a:ext uri="{FF2B5EF4-FFF2-40B4-BE49-F238E27FC236}">
                    <a16:creationId xmlns:a16="http://schemas.microsoft.com/office/drawing/2014/main" id="{280850D2-6E89-4131-9FB7-A009F965BDEB}"/>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7" name="Freeform: Shape 316">
                <a:extLst>
                  <a:ext uri="{FF2B5EF4-FFF2-40B4-BE49-F238E27FC236}">
                    <a16:creationId xmlns:a16="http://schemas.microsoft.com/office/drawing/2014/main" id="{9FE1F233-525B-490D-92CE-E84B86136916}"/>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8" name="Freeform: Shape 317">
                <a:extLst>
                  <a:ext uri="{FF2B5EF4-FFF2-40B4-BE49-F238E27FC236}">
                    <a16:creationId xmlns:a16="http://schemas.microsoft.com/office/drawing/2014/main" id="{7181D01C-96B5-44C1-A386-30CE0F738E0D}"/>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9" name="Freeform: Shape 318">
                <a:extLst>
                  <a:ext uri="{FF2B5EF4-FFF2-40B4-BE49-F238E27FC236}">
                    <a16:creationId xmlns:a16="http://schemas.microsoft.com/office/drawing/2014/main" id="{E2B633A1-C30D-4403-AC8F-43AC6B9B7EA1}"/>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0" name="Freeform: Shape 319">
                <a:extLst>
                  <a:ext uri="{FF2B5EF4-FFF2-40B4-BE49-F238E27FC236}">
                    <a16:creationId xmlns:a16="http://schemas.microsoft.com/office/drawing/2014/main" id="{6A8ADFAF-7B99-4AF5-8AD0-6F6396B1E2AC}"/>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1" name="Freeform: Shape 320">
                <a:extLst>
                  <a:ext uri="{FF2B5EF4-FFF2-40B4-BE49-F238E27FC236}">
                    <a16:creationId xmlns:a16="http://schemas.microsoft.com/office/drawing/2014/main" id="{BF24EED6-9FF6-4D3B-B888-7C128BA748FD}"/>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2" name="Freeform: Shape 321">
                <a:extLst>
                  <a:ext uri="{FF2B5EF4-FFF2-40B4-BE49-F238E27FC236}">
                    <a16:creationId xmlns:a16="http://schemas.microsoft.com/office/drawing/2014/main" id="{6120BD91-6B39-4427-90EE-7F3AA46700A4}"/>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3" name="Freeform: Shape 322">
                <a:extLst>
                  <a:ext uri="{FF2B5EF4-FFF2-40B4-BE49-F238E27FC236}">
                    <a16:creationId xmlns:a16="http://schemas.microsoft.com/office/drawing/2014/main" id="{99BA16F9-242B-4140-BC3F-17E348414733}"/>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4" name="Freeform: Shape 323">
                <a:extLst>
                  <a:ext uri="{FF2B5EF4-FFF2-40B4-BE49-F238E27FC236}">
                    <a16:creationId xmlns:a16="http://schemas.microsoft.com/office/drawing/2014/main" id="{814ACF54-DEC1-429C-85FA-022FE7302222}"/>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5" name="Freeform: Shape 324">
                <a:extLst>
                  <a:ext uri="{FF2B5EF4-FFF2-40B4-BE49-F238E27FC236}">
                    <a16:creationId xmlns:a16="http://schemas.microsoft.com/office/drawing/2014/main" id="{8E30803D-601A-44AA-8D2C-F89DB4ADF487}"/>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6" name="Freeform: Shape 325">
                <a:extLst>
                  <a:ext uri="{FF2B5EF4-FFF2-40B4-BE49-F238E27FC236}">
                    <a16:creationId xmlns:a16="http://schemas.microsoft.com/office/drawing/2014/main" id="{4E6EEE87-0C42-4413-8EA5-706C464D32B5}"/>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7" name="Freeform: Shape 326">
                <a:extLst>
                  <a:ext uri="{FF2B5EF4-FFF2-40B4-BE49-F238E27FC236}">
                    <a16:creationId xmlns:a16="http://schemas.microsoft.com/office/drawing/2014/main" id="{0832DF18-6AAF-4499-8D30-5A79B18EC003}"/>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8" name="Freeform: Shape 327">
                <a:extLst>
                  <a:ext uri="{FF2B5EF4-FFF2-40B4-BE49-F238E27FC236}">
                    <a16:creationId xmlns:a16="http://schemas.microsoft.com/office/drawing/2014/main" id="{4AD66F08-011B-4A20-B1E5-D3A9A35AA4EB}"/>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9" name="Freeform: Shape 328">
                <a:extLst>
                  <a:ext uri="{FF2B5EF4-FFF2-40B4-BE49-F238E27FC236}">
                    <a16:creationId xmlns:a16="http://schemas.microsoft.com/office/drawing/2014/main" id="{BBD23BB3-08F2-47BC-B141-4E6ED9492AA2}"/>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0" name="Freeform: Shape 329">
                <a:extLst>
                  <a:ext uri="{FF2B5EF4-FFF2-40B4-BE49-F238E27FC236}">
                    <a16:creationId xmlns:a16="http://schemas.microsoft.com/office/drawing/2014/main" id="{B3CE711A-2069-42C1-98C4-4508B5943F6A}"/>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1" name="Freeform: Shape 330">
                <a:extLst>
                  <a:ext uri="{FF2B5EF4-FFF2-40B4-BE49-F238E27FC236}">
                    <a16:creationId xmlns:a16="http://schemas.microsoft.com/office/drawing/2014/main" id="{26B8F21B-C222-4784-8D4C-7D5D24EA1F38}"/>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2" name="Freeform: Shape 331">
                <a:extLst>
                  <a:ext uri="{FF2B5EF4-FFF2-40B4-BE49-F238E27FC236}">
                    <a16:creationId xmlns:a16="http://schemas.microsoft.com/office/drawing/2014/main" id="{58C4C653-04CF-45EA-92F4-3B76B0AA9719}"/>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3" name="Freeform: Shape 332">
                <a:extLst>
                  <a:ext uri="{FF2B5EF4-FFF2-40B4-BE49-F238E27FC236}">
                    <a16:creationId xmlns:a16="http://schemas.microsoft.com/office/drawing/2014/main" id="{755FD61D-1008-46FD-86B1-4F633814A45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4" name="Freeform: Shape 333">
                <a:extLst>
                  <a:ext uri="{FF2B5EF4-FFF2-40B4-BE49-F238E27FC236}">
                    <a16:creationId xmlns:a16="http://schemas.microsoft.com/office/drawing/2014/main" id="{A3DBC891-2610-4AC1-B1D3-806E504EF435}"/>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5" name="Freeform: Shape 334">
                <a:extLst>
                  <a:ext uri="{FF2B5EF4-FFF2-40B4-BE49-F238E27FC236}">
                    <a16:creationId xmlns:a16="http://schemas.microsoft.com/office/drawing/2014/main" id="{4D9F77CB-AC06-45E2-B791-BA0A7FC6A6C5}"/>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6" name="Freeform: Shape 335">
                <a:extLst>
                  <a:ext uri="{FF2B5EF4-FFF2-40B4-BE49-F238E27FC236}">
                    <a16:creationId xmlns:a16="http://schemas.microsoft.com/office/drawing/2014/main" id="{9006458F-4478-468F-ADDA-3A1A260F2798}"/>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7" name="Freeform: Shape 336">
                <a:extLst>
                  <a:ext uri="{FF2B5EF4-FFF2-40B4-BE49-F238E27FC236}">
                    <a16:creationId xmlns:a16="http://schemas.microsoft.com/office/drawing/2014/main" id="{366818E9-6C2E-4220-8542-BD64F8B7EE81}"/>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8" name="Freeform: Shape 337">
                <a:extLst>
                  <a:ext uri="{FF2B5EF4-FFF2-40B4-BE49-F238E27FC236}">
                    <a16:creationId xmlns:a16="http://schemas.microsoft.com/office/drawing/2014/main" id="{BD7BF3C8-FAD3-44BA-A91A-7FCE6DCE83E9}"/>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9" name="Freeform: Shape 338">
                <a:extLst>
                  <a:ext uri="{FF2B5EF4-FFF2-40B4-BE49-F238E27FC236}">
                    <a16:creationId xmlns:a16="http://schemas.microsoft.com/office/drawing/2014/main" id="{A675950D-FE3F-4100-8304-02525FC59CA4}"/>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0" name="Freeform: Shape 339">
                <a:extLst>
                  <a:ext uri="{FF2B5EF4-FFF2-40B4-BE49-F238E27FC236}">
                    <a16:creationId xmlns:a16="http://schemas.microsoft.com/office/drawing/2014/main" id="{67959628-A9E4-4868-B5C4-02A208D9EABC}"/>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1" name="Freeform: Shape 340">
                <a:extLst>
                  <a:ext uri="{FF2B5EF4-FFF2-40B4-BE49-F238E27FC236}">
                    <a16:creationId xmlns:a16="http://schemas.microsoft.com/office/drawing/2014/main" id="{ADECC7F1-0F45-486A-A990-EB276BB3384F}"/>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2" name="Freeform: Shape 341">
                <a:extLst>
                  <a:ext uri="{FF2B5EF4-FFF2-40B4-BE49-F238E27FC236}">
                    <a16:creationId xmlns:a16="http://schemas.microsoft.com/office/drawing/2014/main" id="{1245F143-DC77-4399-A4A7-A1F3B3918032}"/>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3" name="Freeform: Shape 342">
                <a:extLst>
                  <a:ext uri="{FF2B5EF4-FFF2-40B4-BE49-F238E27FC236}">
                    <a16:creationId xmlns:a16="http://schemas.microsoft.com/office/drawing/2014/main" id="{475F08F8-55E9-4206-9AAE-E916FC31406E}"/>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4" name="Freeform: Shape 343">
                <a:extLst>
                  <a:ext uri="{FF2B5EF4-FFF2-40B4-BE49-F238E27FC236}">
                    <a16:creationId xmlns:a16="http://schemas.microsoft.com/office/drawing/2014/main" id="{B161936D-1B88-4DE0-9773-06D8E71E803C}"/>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5" name="Freeform: Shape 344">
                <a:extLst>
                  <a:ext uri="{FF2B5EF4-FFF2-40B4-BE49-F238E27FC236}">
                    <a16:creationId xmlns:a16="http://schemas.microsoft.com/office/drawing/2014/main" id="{D9EA60CC-AC1F-49D4-94B1-48FD127B43A7}"/>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6" name="Freeform: Shape 345">
                <a:extLst>
                  <a:ext uri="{FF2B5EF4-FFF2-40B4-BE49-F238E27FC236}">
                    <a16:creationId xmlns:a16="http://schemas.microsoft.com/office/drawing/2014/main" id="{56AE36DF-ED72-4751-A123-9AD7BA0CEEE0}"/>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7" name="Freeform: Shape 346">
                <a:extLst>
                  <a:ext uri="{FF2B5EF4-FFF2-40B4-BE49-F238E27FC236}">
                    <a16:creationId xmlns:a16="http://schemas.microsoft.com/office/drawing/2014/main" id="{856DA2E5-CBAE-4B4F-A30B-DFC1EE9B592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8" name="Freeform: Shape 347">
                <a:extLst>
                  <a:ext uri="{FF2B5EF4-FFF2-40B4-BE49-F238E27FC236}">
                    <a16:creationId xmlns:a16="http://schemas.microsoft.com/office/drawing/2014/main" id="{5E60101A-81EF-48E2-B67D-EB8847278D98}"/>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9" name="Freeform: Shape 348">
                <a:extLst>
                  <a:ext uri="{FF2B5EF4-FFF2-40B4-BE49-F238E27FC236}">
                    <a16:creationId xmlns:a16="http://schemas.microsoft.com/office/drawing/2014/main" id="{623BF631-A52C-4AAD-B012-1FD678A1F65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0" name="Freeform: Shape 349">
                <a:extLst>
                  <a:ext uri="{FF2B5EF4-FFF2-40B4-BE49-F238E27FC236}">
                    <a16:creationId xmlns:a16="http://schemas.microsoft.com/office/drawing/2014/main" id="{3BA8C092-E3E4-4EA7-A73A-3BB13B493E2D}"/>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1" name="Freeform: Shape 350">
                <a:extLst>
                  <a:ext uri="{FF2B5EF4-FFF2-40B4-BE49-F238E27FC236}">
                    <a16:creationId xmlns:a16="http://schemas.microsoft.com/office/drawing/2014/main" id="{E4D5F4C5-FFAD-41D1-9E66-8DEA9AE3C68A}"/>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2" name="Freeform: Shape 351">
                <a:extLst>
                  <a:ext uri="{FF2B5EF4-FFF2-40B4-BE49-F238E27FC236}">
                    <a16:creationId xmlns:a16="http://schemas.microsoft.com/office/drawing/2014/main" id="{1B80E2AD-D598-4076-9A70-3FF60D761AAE}"/>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3" name="Freeform: Shape 352">
                <a:extLst>
                  <a:ext uri="{FF2B5EF4-FFF2-40B4-BE49-F238E27FC236}">
                    <a16:creationId xmlns:a16="http://schemas.microsoft.com/office/drawing/2014/main" id="{1E139F40-06E7-4E2F-A479-392BC2D27152}"/>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4" name="Freeform: Shape 353">
                <a:extLst>
                  <a:ext uri="{FF2B5EF4-FFF2-40B4-BE49-F238E27FC236}">
                    <a16:creationId xmlns:a16="http://schemas.microsoft.com/office/drawing/2014/main" id="{57B33B74-723F-44E4-8CF7-F68B6BBEE243}"/>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5" name="Freeform: Shape 354">
                <a:extLst>
                  <a:ext uri="{FF2B5EF4-FFF2-40B4-BE49-F238E27FC236}">
                    <a16:creationId xmlns:a16="http://schemas.microsoft.com/office/drawing/2014/main" id="{3300C380-880A-440E-AD73-941A859A69BF}"/>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6" name="Freeform: Shape 355">
                <a:extLst>
                  <a:ext uri="{FF2B5EF4-FFF2-40B4-BE49-F238E27FC236}">
                    <a16:creationId xmlns:a16="http://schemas.microsoft.com/office/drawing/2014/main" id="{8649CE7C-4F6C-4C19-9A37-881B022144B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7" name="Freeform: Shape 356">
                <a:extLst>
                  <a:ext uri="{FF2B5EF4-FFF2-40B4-BE49-F238E27FC236}">
                    <a16:creationId xmlns:a16="http://schemas.microsoft.com/office/drawing/2014/main" id="{88A320C2-A1D9-4FC0-89CA-B951E12B32C0}"/>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19" name="Graphic 4">
              <a:extLst>
                <a:ext uri="{FF2B5EF4-FFF2-40B4-BE49-F238E27FC236}">
                  <a16:creationId xmlns:a16="http://schemas.microsoft.com/office/drawing/2014/main" id="{723EE676-95B0-40B5-BB3B-183555D2F1A1}"/>
                </a:ext>
              </a:extLst>
            </p:cNvPr>
            <p:cNvGrpSpPr/>
            <p:nvPr/>
          </p:nvGrpSpPr>
          <p:grpSpPr>
            <a:xfrm>
              <a:off x="10154386" y="4452483"/>
              <a:ext cx="1443404" cy="1443418"/>
              <a:chOff x="5734037" y="3067039"/>
              <a:chExt cx="724483" cy="724489"/>
            </a:xfrm>
            <a:grpFill/>
          </p:grpSpPr>
          <p:sp>
            <p:nvSpPr>
              <p:cNvPr id="20" name="Freeform: Shape 19">
                <a:extLst>
                  <a:ext uri="{FF2B5EF4-FFF2-40B4-BE49-F238E27FC236}">
                    <a16:creationId xmlns:a16="http://schemas.microsoft.com/office/drawing/2014/main" id="{13EE9E24-328D-4967-A7D6-9AD696D5C918}"/>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 name="Freeform: Shape 20">
                <a:extLst>
                  <a:ext uri="{FF2B5EF4-FFF2-40B4-BE49-F238E27FC236}">
                    <a16:creationId xmlns:a16="http://schemas.microsoft.com/office/drawing/2014/main" id="{7F066982-3E06-46AC-8C85-3AA30F5EFDB9}"/>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E699AAE6-74C2-4138-8B31-465764562509}"/>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2FB875D4-122F-435D-8C34-5FA4B0BBE08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 name="Freeform: Shape 23">
                <a:extLst>
                  <a:ext uri="{FF2B5EF4-FFF2-40B4-BE49-F238E27FC236}">
                    <a16:creationId xmlns:a16="http://schemas.microsoft.com/office/drawing/2014/main" id="{A1E1023F-42A9-42FC-86FB-4730DD3158D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 name="Freeform: Shape 24">
                <a:extLst>
                  <a:ext uri="{FF2B5EF4-FFF2-40B4-BE49-F238E27FC236}">
                    <a16:creationId xmlns:a16="http://schemas.microsoft.com/office/drawing/2014/main" id="{219FA068-A7DA-424C-81C0-CCA59AFF291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 name="Freeform: Shape 25">
                <a:extLst>
                  <a:ext uri="{FF2B5EF4-FFF2-40B4-BE49-F238E27FC236}">
                    <a16:creationId xmlns:a16="http://schemas.microsoft.com/office/drawing/2014/main" id="{76050C48-FA99-47E4-9729-B386AD54EA47}"/>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 name="Freeform: Shape 26">
                <a:extLst>
                  <a:ext uri="{FF2B5EF4-FFF2-40B4-BE49-F238E27FC236}">
                    <a16:creationId xmlns:a16="http://schemas.microsoft.com/office/drawing/2014/main" id="{A327ECE9-CE51-4C29-9AFB-D740BC96774A}"/>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 name="Freeform: Shape 27">
                <a:extLst>
                  <a:ext uri="{FF2B5EF4-FFF2-40B4-BE49-F238E27FC236}">
                    <a16:creationId xmlns:a16="http://schemas.microsoft.com/office/drawing/2014/main" id="{3314F941-FE16-4684-AD11-40031407E28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 name="Freeform: Shape 28">
                <a:extLst>
                  <a:ext uri="{FF2B5EF4-FFF2-40B4-BE49-F238E27FC236}">
                    <a16:creationId xmlns:a16="http://schemas.microsoft.com/office/drawing/2014/main" id="{A12ED5B2-85E7-4C0F-911D-84166633F6CF}"/>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 name="Freeform: Shape 29">
                <a:extLst>
                  <a:ext uri="{FF2B5EF4-FFF2-40B4-BE49-F238E27FC236}">
                    <a16:creationId xmlns:a16="http://schemas.microsoft.com/office/drawing/2014/main" id="{E16B5A61-8CFF-4FDF-9B21-09C8297A4DAB}"/>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 name="Freeform: Shape 30">
                <a:extLst>
                  <a:ext uri="{FF2B5EF4-FFF2-40B4-BE49-F238E27FC236}">
                    <a16:creationId xmlns:a16="http://schemas.microsoft.com/office/drawing/2014/main" id="{CE0A8595-93E1-4499-86A8-9B43B07C11D1}"/>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 name="Freeform: Shape 31">
                <a:extLst>
                  <a:ext uri="{FF2B5EF4-FFF2-40B4-BE49-F238E27FC236}">
                    <a16:creationId xmlns:a16="http://schemas.microsoft.com/office/drawing/2014/main" id="{2C380735-19C3-47FA-978D-3E9904679374}"/>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 name="Freeform: Shape 32">
                <a:extLst>
                  <a:ext uri="{FF2B5EF4-FFF2-40B4-BE49-F238E27FC236}">
                    <a16:creationId xmlns:a16="http://schemas.microsoft.com/office/drawing/2014/main" id="{CA6B2F2B-1750-4093-AD58-D2AA9CF8266F}"/>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 name="Freeform: Shape 33">
                <a:extLst>
                  <a:ext uri="{FF2B5EF4-FFF2-40B4-BE49-F238E27FC236}">
                    <a16:creationId xmlns:a16="http://schemas.microsoft.com/office/drawing/2014/main" id="{AB32A52B-3F30-43A0-88FD-9AB3DD78B034}"/>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 name="Freeform: Shape 34">
                <a:extLst>
                  <a:ext uri="{FF2B5EF4-FFF2-40B4-BE49-F238E27FC236}">
                    <a16:creationId xmlns:a16="http://schemas.microsoft.com/office/drawing/2014/main" id="{C94B2563-F4BE-4780-ABE8-8359DBB2371F}"/>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6" name="Freeform: Shape 35">
                <a:extLst>
                  <a:ext uri="{FF2B5EF4-FFF2-40B4-BE49-F238E27FC236}">
                    <a16:creationId xmlns:a16="http://schemas.microsoft.com/office/drawing/2014/main" id="{372DFDDB-1231-49CA-84CA-E4BE438A318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930DEA24-357A-4CE2-A894-9CC59149E6BB}"/>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8" name="Freeform: Shape 37">
                <a:extLst>
                  <a:ext uri="{FF2B5EF4-FFF2-40B4-BE49-F238E27FC236}">
                    <a16:creationId xmlns:a16="http://schemas.microsoft.com/office/drawing/2014/main" id="{5334C62D-A806-464B-86FF-63BA4B4B7DB0}"/>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9" name="Freeform: Shape 38">
                <a:extLst>
                  <a:ext uri="{FF2B5EF4-FFF2-40B4-BE49-F238E27FC236}">
                    <a16:creationId xmlns:a16="http://schemas.microsoft.com/office/drawing/2014/main" id="{DC0AE61D-5513-4496-AF95-4F1FA2D368B3}"/>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7D604D00-5107-4CA5-8461-DBF2520C1636}"/>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ABF1B949-6E40-46C3-BCE9-DA2A24C5D2AF}"/>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9C0D9DE4-3D59-4B4F-8054-99080988D424}"/>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DF2EC95B-927F-4B94-B878-CD68D0DC4E24}"/>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4" name="Freeform: Shape 43">
                <a:extLst>
                  <a:ext uri="{FF2B5EF4-FFF2-40B4-BE49-F238E27FC236}">
                    <a16:creationId xmlns:a16="http://schemas.microsoft.com/office/drawing/2014/main" id="{7001FEFB-AE24-4CF7-8EEF-084BCD466D81}"/>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5" name="Freeform: Shape 44">
                <a:extLst>
                  <a:ext uri="{FF2B5EF4-FFF2-40B4-BE49-F238E27FC236}">
                    <a16:creationId xmlns:a16="http://schemas.microsoft.com/office/drawing/2014/main" id="{459BD4F3-A5E1-4F7D-A7AB-EF6BED5BE889}"/>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6" name="Freeform: Shape 45">
                <a:extLst>
                  <a:ext uri="{FF2B5EF4-FFF2-40B4-BE49-F238E27FC236}">
                    <a16:creationId xmlns:a16="http://schemas.microsoft.com/office/drawing/2014/main" id="{F1687F6E-4940-4782-A3A7-5C9C1552BF4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7" name="Freeform: Shape 46">
                <a:extLst>
                  <a:ext uri="{FF2B5EF4-FFF2-40B4-BE49-F238E27FC236}">
                    <a16:creationId xmlns:a16="http://schemas.microsoft.com/office/drawing/2014/main" id="{BEC7FFDC-A904-44D2-8F0B-91A5C76CC514}"/>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8" name="Freeform: Shape 47">
                <a:extLst>
                  <a:ext uri="{FF2B5EF4-FFF2-40B4-BE49-F238E27FC236}">
                    <a16:creationId xmlns:a16="http://schemas.microsoft.com/office/drawing/2014/main" id="{EA15C8BC-5975-40E1-A988-EB34FBCF078A}"/>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9" name="Freeform: Shape 48">
                <a:extLst>
                  <a:ext uri="{FF2B5EF4-FFF2-40B4-BE49-F238E27FC236}">
                    <a16:creationId xmlns:a16="http://schemas.microsoft.com/office/drawing/2014/main" id="{371BAC0D-2BF9-4781-A7BB-06AA16D0E6C2}"/>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0" name="Freeform: Shape 49">
                <a:extLst>
                  <a:ext uri="{FF2B5EF4-FFF2-40B4-BE49-F238E27FC236}">
                    <a16:creationId xmlns:a16="http://schemas.microsoft.com/office/drawing/2014/main" id="{8FD04182-650D-498F-A066-FE4C0FA6DA1E}"/>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1" name="Freeform: Shape 50">
                <a:extLst>
                  <a:ext uri="{FF2B5EF4-FFF2-40B4-BE49-F238E27FC236}">
                    <a16:creationId xmlns:a16="http://schemas.microsoft.com/office/drawing/2014/main" id="{6E839DFF-01B4-4B5E-9910-024EC8FE1DA7}"/>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2" name="Freeform: Shape 51">
                <a:extLst>
                  <a:ext uri="{FF2B5EF4-FFF2-40B4-BE49-F238E27FC236}">
                    <a16:creationId xmlns:a16="http://schemas.microsoft.com/office/drawing/2014/main" id="{0C100C3D-5A4C-4D50-AAEC-07A4457548DE}"/>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3" name="Freeform: Shape 52">
                <a:extLst>
                  <a:ext uri="{FF2B5EF4-FFF2-40B4-BE49-F238E27FC236}">
                    <a16:creationId xmlns:a16="http://schemas.microsoft.com/office/drawing/2014/main" id="{C8647050-08AF-4BD8-87C4-CA230312901B}"/>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4" name="Freeform: Shape 53">
                <a:extLst>
                  <a:ext uri="{FF2B5EF4-FFF2-40B4-BE49-F238E27FC236}">
                    <a16:creationId xmlns:a16="http://schemas.microsoft.com/office/drawing/2014/main" id="{9A0F33E0-AADA-44E2-A5AC-31DF5EE3D38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5" name="Freeform: Shape 54">
                <a:extLst>
                  <a:ext uri="{FF2B5EF4-FFF2-40B4-BE49-F238E27FC236}">
                    <a16:creationId xmlns:a16="http://schemas.microsoft.com/office/drawing/2014/main" id="{32C8FA1D-A02A-4388-9886-69EBC58C077E}"/>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6" name="Freeform: Shape 55">
                <a:extLst>
                  <a:ext uri="{FF2B5EF4-FFF2-40B4-BE49-F238E27FC236}">
                    <a16:creationId xmlns:a16="http://schemas.microsoft.com/office/drawing/2014/main" id="{99421FD3-355A-4629-BFAD-527ECD82EE0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7" name="Freeform: Shape 56">
                <a:extLst>
                  <a:ext uri="{FF2B5EF4-FFF2-40B4-BE49-F238E27FC236}">
                    <a16:creationId xmlns:a16="http://schemas.microsoft.com/office/drawing/2014/main" id="{2AB71DCF-EB57-4B33-9FF7-11CA0CB96573}"/>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8" name="Freeform: Shape 57">
                <a:extLst>
                  <a:ext uri="{FF2B5EF4-FFF2-40B4-BE49-F238E27FC236}">
                    <a16:creationId xmlns:a16="http://schemas.microsoft.com/office/drawing/2014/main" id="{CE86AA54-A444-4823-A6DC-491E77E34B4A}"/>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9" name="Freeform: Shape 58">
                <a:extLst>
                  <a:ext uri="{FF2B5EF4-FFF2-40B4-BE49-F238E27FC236}">
                    <a16:creationId xmlns:a16="http://schemas.microsoft.com/office/drawing/2014/main" id="{750E2DF6-23A6-4192-BD64-7997AABE595B}"/>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0" name="Freeform: Shape 59">
                <a:extLst>
                  <a:ext uri="{FF2B5EF4-FFF2-40B4-BE49-F238E27FC236}">
                    <a16:creationId xmlns:a16="http://schemas.microsoft.com/office/drawing/2014/main" id="{DC3D9758-1EA4-43A6-8375-DDED592A9AB6}"/>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1" name="Freeform: Shape 60">
                <a:extLst>
                  <a:ext uri="{FF2B5EF4-FFF2-40B4-BE49-F238E27FC236}">
                    <a16:creationId xmlns:a16="http://schemas.microsoft.com/office/drawing/2014/main" id="{1DFC1416-C64A-4C0B-8898-ABAABA0FCBC2}"/>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2" name="Freeform: Shape 61">
                <a:extLst>
                  <a:ext uri="{FF2B5EF4-FFF2-40B4-BE49-F238E27FC236}">
                    <a16:creationId xmlns:a16="http://schemas.microsoft.com/office/drawing/2014/main" id="{D2A221D1-7EAA-4907-A58E-8E81E7BA4748}"/>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3" name="Freeform: Shape 62">
                <a:extLst>
                  <a:ext uri="{FF2B5EF4-FFF2-40B4-BE49-F238E27FC236}">
                    <a16:creationId xmlns:a16="http://schemas.microsoft.com/office/drawing/2014/main" id="{AAC899B4-B060-44A9-9E5E-60A775CE2D41}"/>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4" name="Freeform: Shape 63">
                <a:extLst>
                  <a:ext uri="{FF2B5EF4-FFF2-40B4-BE49-F238E27FC236}">
                    <a16:creationId xmlns:a16="http://schemas.microsoft.com/office/drawing/2014/main" id="{F68A0E9C-6E97-4889-8C4E-1771D6465B4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5" name="Freeform: Shape 64">
                <a:extLst>
                  <a:ext uri="{FF2B5EF4-FFF2-40B4-BE49-F238E27FC236}">
                    <a16:creationId xmlns:a16="http://schemas.microsoft.com/office/drawing/2014/main" id="{D705A29F-351D-4D7D-AB5F-B6A24011D559}"/>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6" name="Freeform: Shape 65">
                <a:extLst>
                  <a:ext uri="{FF2B5EF4-FFF2-40B4-BE49-F238E27FC236}">
                    <a16:creationId xmlns:a16="http://schemas.microsoft.com/office/drawing/2014/main" id="{EC0BB292-2828-40AB-A869-CF6D114F0630}"/>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7" name="Freeform: Shape 66">
                <a:extLst>
                  <a:ext uri="{FF2B5EF4-FFF2-40B4-BE49-F238E27FC236}">
                    <a16:creationId xmlns:a16="http://schemas.microsoft.com/office/drawing/2014/main" id="{78EEFC2A-B463-4C2F-8D33-BA746EEC561E}"/>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8" name="Freeform: Shape 67">
                <a:extLst>
                  <a:ext uri="{FF2B5EF4-FFF2-40B4-BE49-F238E27FC236}">
                    <a16:creationId xmlns:a16="http://schemas.microsoft.com/office/drawing/2014/main" id="{669784EC-901F-43E1-9785-CA274A2E37AE}"/>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9" name="Freeform: Shape 68">
                <a:extLst>
                  <a:ext uri="{FF2B5EF4-FFF2-40B4-BE49-F238E27FC236}">
                    <a16:creationId xmlns:a16="http://schemas.microsoft.com/office/drawing/2014/main" id="{EA79E5A7-5CA0-40FF-86F1-17C44CDA5EE3}"/>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0" name="Freeform: Shape 69">
                <a:extLst>
                  <a:ext uri="{FF2B5EF4-FFF2-40B4-BE49-F238E27FC236}">
                    <a16:creationId xmlns:a16="http://schemas.microsoft.com/office/drawing/2014/main" id="{CA733E24-831B-4F88-B794-2CBF062D1F3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1" name="Freeform: Shape 70">
                <a:extLst>
                  <a:ext uri="{FF2B5EF4-FFF2-40B4-BE49-F238E27FC236}">
                    <a16:creationId xmlns:a16="http://schemas.microsoft.com/office/drawing/2014/main" id="{6C529298-268D-4F6A-8278-B794C72F612D}"/>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2" name="Freeform: Shape 71">
                <a:extLst>
                  <a:ext uri="{FF2B5EF4-FFF2-40B4-BE49-F238E27FC236}">
                    <a16:creationId xmlns:a16="http://schemas.microsoft.com/office/drawing/2014/main" id="{9025A9CB-F748-49F6-BD88-DACA23F6D574}"/>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3" name="Freeform: Shape 72">
                <a:extLst>
                  <a:ext uri="{FF2B5EF4-FFF2-40B4-BE49-F238E27FC236}">
                    <a16:creationId xmlns:a16="http://schemas.microsoft.com/office/drawing/2014/main" id="{54D26918-0834-40FF-888A-16AB573AB42D}"/>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4" name="Freeform: Shape 73">
                <a:extLst>
                  <a:ext uri="{FF2B5EF4-FFF2-40B4-BE49-F238E27FC236}">
                    <a16:creationId xmlns:a16="http://schemas.microsoft.com/office/drawing/2014/main" id="{3BA0D0AD-9F3E-4A88-AD9A-027E61780550}"/>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5" name="Freeform: Shape 74">
                <a:extLst>
                  <a:ext uri="{FF2B5EF4-FFF2-40B4-BE49-F238E27FC236}">
                    <a16:creationId xmlns:a16="http://schemas.microsoft.com/office/drawing/2014/main" id="{C89DCC43-513D-49FC-AF25-83BBD29B7661}"/>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6" name="Freeform: Shape 75">
                <a:extLst>
                  <a:ext uri="{FF2B5EF4-FFF2-40B4-BE49-F238E27FC236}">
                    <a16:creationId xmlns:a16="http://schemas.microsoft.com/office/drawing/2014/main" id="{AFEAF63A-AFBF-4F67-88D7-ADA3D9E00FC4}"/>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7" name="Freeform: Shape 76">
                <a:extLst>
                  <a:ext uri="{FF2B5EF4-FFF2-40B4-BE49-F238E27FC236}">
                    <a16:creationId xmlns:a16="http://schemas.microsoft.com/office/drawing/2014/main" id="{448DE51B-423E-482E-903E-5139E42BDD4C}"/>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8" name="Freeform: Shape 77">
                <a:extLst>
                  <a:ext uri="{FF2B5EF4-FFF2-40B4-BE49-F238E27FC236}">
                    <a16:creationId xmlns:a16="http://schemas.microsoft.com/office/drawing/2014/main" id="{5449ADB8-318D-4965-814B-D6A13F780F1D}"/>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9" name="Freeform: Shape 78">
                <a:extLst>
                  <a:ext uri="{FF2B5EF4-FFF2-40B4-BE49-F238E27FC236}">
                    <a16:creationId xmlns:a16="http://schemas.microsoft.com/office/drawing/2014/main" id="{FD514D12-AA49-408C-BEE1-BBCF4C036159}"/>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0" name="Freeform: Shape 79">
                <a:extLst>
                  <a:ext uri="{FF2B5EF4-FFF2-40B4-BE49-F238E27FC236}">
                    <a16:creationId xmlns:a16="http://schemas.microsoft.com/office/drawing/2014/main" id="{05A785BE-E570-4DB4-8F7F-0AC9077116D8}"/>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1" name="Freeform: Shape 80">
                <a:extLst>
                  <a:ext uri="{FF2B5EF4-FFF2-40B4-BE49-F238E27FC236}">
                    <a16:creationId xmlns:a16="http://schemas.microsoft.com/office/drawing/2014/main" id="{97E79511-3F2F-4B2E-8830-7B7F555DA83E}"/>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2" name="Freeform: Shape 81">
                <a:extLst>
                  <a:ext uri="{FF2B5EF4-FFF2-40B4-BE49-F238E27FC236}">
                    <a16:creationId xmlns:a16="http://schemas.microsoft.com/office/drawing/2014/main" id="{DB7310B7-0080-4264-91E4-C548107F6D72}"/>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3" name="Freeform: Shape 82">
                <a:extLst>
                  <a:ext uri="{FF2B5EF4-FFF2-40B4-BE49-F238E27FC236}">
                    <a16:creationId xmlns:a16="http://schemas.microsoft.com/office/drawing/2014/main" id="{45FF82DB-4737-404E-9ACA-B19B6A089EA8}"/>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4" name="Freeform: Shape 83">
                <a:extLst>
                  <a:ext uri="{FF2B5EF4-FFF2-40B4-BE49-F238E27FC236}">
                    <a16:creationId xmlns:a16="http://schemas.microsoft.com/office/drawing/2014/main" id="{43A6BFE2-F1B0-4924-9302-9DA895CA44C3}"/>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5" name="Freeform: Shape 84">
                <a:extLst>
                  <a:ext uri="{FF2B5EF4-FFF2-40B4-BE49-F238E27FC236}">
                    <a16:creationId xmlns:a16="http://schemas.microsoft.com/office/drawing/2014/main" id="{9CDDEDDC-F6C4-4D85-8B8D-DA09731DAC62}"/>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6" name="Freeform: Shape 85">
                <a:extLst>
                  <a:ext uri="{FF2B5EF4-FFF2-40B4-BE49-F238E27FC236}">
                    <a16:creationId xmlns:a16="http://schemas.microsoft.com/office/drawing/2014/main" id="{DA23F74A-EE1B-414F-A58F-CB49D8A3292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7" name="Freeform: Shape 86">
                <a:extLst>
                  <a:ext uri="{FF2B5EF4-FFF2-40B4-BE49-F238E27FC236}">
                    <a16:creationId xmlns:a16="http://schemas.microsoft.com/office/drawing/2014/main" id="{56AFD036-E68B-45F9-9B76-E4B3A4B50800}"/>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8" name="Freeform: Shape 87">
                <a:extLst>
                  <a:ext uri="{FF2B5EF4-FFF2-40B4-BE49-F238E27FC236}">
                    <a16:creationId xmlns:a16="http://schemas.microsoft.com/office/drawing/2014/main" id="{2ACC9D1B-CB8B-4193-B702-DA68B92DE9F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9" name="Freeform: Shape 88">
                <a:extLst>
                  <a:ext uri="{FF2B5EF4-FFF2-40B4-BE49-F238E27FC236}">
                    <a16:creationId xmlns:a16="http://schemas.microsoft.com/office/drawing/2014/main" id="{0FBC88AB-930A-4D32-8DB1-82563BFF0EAE}"/>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0" name="Freeform: Shape 89">
                <a:extLst>
                  <a:ext uri="{FF2B5EF4-FFF2-40B4-BE49-F238E27FC236}">
                    <a16:creationId xmlns:a16="http://schemas.microsoft.com/office/drawing/2014/main" id="{74274EB1-FC6D-4C4D-965D-DEBA4589221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1" name="Freeform: Shape 90">
                <a:extLst>
                  <a:ext uri="{FF2B5EF4-FFF2-40B4-BE49-F238E27FC236}">
                    <a16:creationId xmlns:a16="http://schemas.microsoft.com/office/drawing/2014/main" id="{FE4E35D8-7704-40DC-A190-5B4E8BE44974}"/>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2" name="Freeform: Shape 91">
                <a:extLst>
                  <a:ext uri="{FF2B5EF4-FFF2-40B4-BE49-F238E27FC236}">
                    <a16:creationId xmlns:a16="http://schemas.microsoft.com/office/drawing/2014/main" id="{EDB1E803-1D4D-4912-BA76-9EF947E19AF0}"/>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3" name="Freeform: Shape 92">
                <a:extLst>
                  <a:ext uri="{FF2B5EF4-FFF2-40B4-BE49-F238E27FC236}">
                    <a16:creationId xmlns:a16="http://schemas.microsoft.com/office/drawing/2014/main" id="{7E241842-A248-438B-B3B4-37A05240BCBE}"/>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4" name="Freeform: Shape 93">
                <a:extLst>
                  <a:ext uri="{FF2B5EF4-FFF2-40B4-BE49-F238E27FC236}">
                    <a16:creationId xmlns:a16="http://schemas.microsoft.com/office/drawing/2014/main" id="{C6E092F6-1BFE-4656-9029-9A2EEE8F79FD}"/>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5" name="Freeform: Shape 94">
                <a:extLst>
                  <a:ext uri="{FF2B5EF4-FFF2-40B4-BE49-F238E27FC236}">
                    <a16:creationId xmlns:a16="http://schemas.microsoft.com/office/drawing/2014/main" id="{F4A890A0-353B-4CBB-8FD1-059BE94011AD}"/>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6" name="Freeform: Shape 95">
                <a:extLst>
                  <a:ext uri="{FF2B5EF4-FFF2-40B4-BE49-F238E27FC236}">
                    <a16:creationId xmlns:a16="http://schemas.microsoft.com/office/drawing/2014/main" id="{6EFA174A-A4E5-4264-BD07-007305986AAF}"/>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7" name="Freeform: Shape 96">
                <a:extLst>
                  <a:ext uri="{FF2B5EF4-FFF2-40B4-BE49-F238E27FC236}">
                    <a16:creationId xmlns:a16="http://schemas.microsoft.com/office/drawing/2014/main" id="{3FBAD25F-2FFC-4CEC-9B8A-5ED34707E666}"/>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8" name="Freeform: Shape 97">
                <a:extLst>
                  <a:ext uri="{FF2B5EF4-FFF2-40B4-BE49-F238E27FC236}">
                    <a16:creationId xmlns:a16="http://schemas.microsoft.com/office/drawing/2014/main" id="{342EF4A1-21C1-45D4-B700-6EA4BF21BE00}"/>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9" name="Freeform: Shape 98">
                <a:extLst>
                  <a:ext uri="{FF2B5EF4-FFF2-40B4-BE49-F238E27FC236}">
                    <a16:creationId xmlns:a16="http://schemas.microsoft.com/office/drawing/2014/main" id="{B2CCF840-70EA-4C9C-848E-B27B79A75DB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0" name="Freeform: Shape 99">
                <a:extLst>
                  <a:ext uri="{FF2B5EF4-FFF2-40B4-BE49-F238E27FC236}">
                    <a16:creationId xmlns:a16="http://schemas.microsoft.com/office/drawing/2014/main" id="{8E311D1C-5934-4C97-809E-E996B3845BA4}"/>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1" name="Freeform: Shape 100">
                <a:extLst>
                  <a:ext uri="{FF2B5EF4-FFF2-40B4-BE49-F238E27FC236}">
                    <a16:creationId xmlns:a16="http://schemas.microsoft.com/office/drawing/2014/main" id="{B13F883A-929B-46F7-A9A8-547ACE9C0471}"/>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2" name="Freeform: Shape 101">
                <a:extLst>
                  <a:ext uri="{FF2B5EF4-FFF2-40B4-BE49-F238E27FC236}">
                    <a16:creationId xmlns:a16="http://schemas.microsoft.com/office/drawing/2014/main" id="{16D72D9D-260C-42C4-B864-6AFFB236A12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3" name="Freeform: Shape 102">
                <a:extLst>
                  <a:ext uri="{FF2B5EF4-FFF2-40B4-BE49-F238E27FC236}">
                    <a16:creationId xmlns:a16="http://schemas.microsoft.com/office/drawing/2014/main" id="{57F62680-33C3-4510-A3B0-40F179FCEF84}"/>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4" name="Freeform: Shape 103">
                <a:extLst>
                  <a:ext uri="{FF2B5EF4-FFF2-40B4-BE49-F238E27FC236}">
                    <a16:creationId xmlns:a16="http://schemas.microsoft.com/office/drawing/2014/main" id="{8C3F6DBC-3B3A-429F-A49A-485EF9960069}"/>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5" name="Freeform: Shape 104">
                <a:extLst>
                  <a:ext uri="{FF2B5EF4-FFF2-40B4-BE49-F238E27FC236}">
                    <a16:creationId xmlns:a16="http://schemas.microsoft.com/office/drawing/2014/main" id="{09CFDDBA-E518-4324-B18A-EF6E4B50B84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6" name="Freeform: Shape 105">
                <a:extLst>
                  <a:ext uri="{FF2B5EF4-FFF2-40B4-BE49-F238E27FC236}">
                    <a16:creationId xmlns:a16="http://schemas.microsoft.com/office/drawing/2014/main" id="{C8579CBC-E6AF-4829-AA1D-7B277821341A}"/>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7" name="Freeform: Shape 106">
                <a:extLst>
                  <a:ext uri="{FF2B5EF4-FFF2-40B4-BE49-F238E27FC236}">
                    <a16:creationId xmlns:a16="http://schemas.microsoft.com/office/drawing/2014/main" id="{F4F87C77-9949-468A-9B86-3D4A3CB1D080}"/>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8" name="Freeform: Shape 107">
                <a:extLst>
                  <a:ext uri="{FF2B5EF4-FFF2-40B4-BE49-F238E27FC236}">
                    <a16:creationId xmlns:a16="http://schemas.microsoft.com/office/drawing/2014/main" id="{C0DAD71F-08D6-41FB-93B2-448EB15BCB30}"/>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9" name="Freeform: Shape 108">
                <a:extLst>
                  <a:ext uri="{FF2B5EF4-FFF2-40B4-BE49-F238E27FC236}">
                    <a16:creationId xmlns:a16="http://schemas.microsoft.com/office/drawing/2014/main" id="{BFE5B582-FC98-4E72-9AFF-067166B79359}"/>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0" name="Freeform: Shape 109">
                <a:extLst>
                  <a:ext uri="{FF2B5EF4-FFF2-40B4-BE49-F238E27FC236}">
                    <a16:creationId xmlns:a16="http://schemas.microsoft.com/office/drawing/2014/main" id="{AA87FE08-67A7-40C4-BA28-5C87D875EB1A}"/>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1" name="Freeform: Shape 110">
                <a:extLst>
                  <a:ext uri="{FF2B5EF4-FFF2-40B4-BE49-F238E27FC236}">
                    <a16:creationId xmlns:a16="http://schemas.microsoft.com/office/drawing/2014/main" id="{601F8489-E1AB-4730-8A77-EFF164E47BCC}"/>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2" name="Freeform: Shape 111">
                <a:extLst>
                  <a:ext uri="{FF2B5EF4-FFF2-40B4-BE49-F238E27FC236}">
                    <a16:creationId xmlns:a16="http://schemas.microsoft.com/office/drawing/2014/main" id="{D3E2442A-D936-4EBA-A666-6E82DB2DA28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3" name="Freeform: Shape 112">
                <a:extLst>
                  <a:ext uri="{FF2B5EF4-FFF2-40B4-BE49-F238E27FC236}">
                    <a16:creationId xmlns:a16="http://schemas.microsoft.com/office/drawing/2014/main" id="{2E891E37-78A2-43D1-99C0-5F53AC4AD9D4}"/>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4" name="Freeform: Shape 113">
                <a:extLst>
                  <a:ext uri="{FF2B5EF4-FFF2-40B4-BE49-F238E27FC236}">
                    <a16:creationId xmlns:a16="http://schemas.microsoft.com/office/drawing/2014/main" id="{FF5FE9C1-0A9F-4E0A-8F9E-3EF3223F9E0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5" name="Freeform: Shape 114">
                <a:extLst>
                  <a:ext uri="{FF2B5EF4-FFF2-40B4-BE49-F238E27FC236}">
                    <a16:creationId xmlns:a16="http://schemas.microsoft.com/office/drawing/2014/main" id="{57C2FED7-F344-47E5-BB1E-E7CB26B335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6" name="Freeform: Shape 115">
                <a:extLst>
                  <a:ext uri="{FF2B5EF4-FFF2-40B4-BE49-F238E27FC236}">
                    <a16:creationId xmlns:a16="http://schemas.microsoft.com/office/drawing/2014/main" id="{C95DD38F-B4B9-40A1-B7BD-EDF00AFD64F9}"/>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7" name="Freeform: Shape 116">
                <a:extLst>
                  <a:ext uri="{FF2B5EF4-FFF2-40B4-BE49-F238E27FC236}">
                    <a16:creationId xmlns:a16="http://schemas.microsoft.com/office/drawing/2014/main" id="{B1334E03-6B96-4D5A-8314-2AAB15396089}"/>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8" name="Freeform: Shape 117">
                <a:extLst>
                  <a:ext uri="{FF2B5EF4-FFF2-40B4-BE49-F238E27FC236}">
                    <a16:creationId xmlns:a16="http://schemas.microsoft.com/office/drawing/2014/main" id="{59EFDAF0-6330-4D40-B4E4-57C5891A998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9" name="Freeform: Shape 118">
                <a:extLst>
                  <a:ext uri="{FF2B5EF4-FFF2-40B4-BE49-F238E27FC236}">
                    <a16:creationId xmlns:a16="http://schemas.microsoft.com/office/drawing/2014/main" id="{6EDDC210-93CC-4464-BDA2-3CC18C0C693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0" name="Freeform: Shape 119">
                <a:extLst>
                  <a:ext uri="{FF2B5EF4-FFF2-40B4-BE49-F238E27FC236}">
                    <a16:creationId xmlns:a16="http://schemas.microsoft.com/office/drawing/2014/main" id="{9E521203-1A0B-470B-B729-1B8B0AFF5A39}"/>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1" name="Freeform: Shape 120">
                <a:extLst>
                  <a:ext uri="{FF2B5EF4-FFF2-40B4-BE49-F238E27FC236}">
                    <a16:creationId xmlns:a16="http://schemas.microsoft.com/office/drawing/2014/main" id="{091C18AB-4BE0-4C09-ABC6-05334DF7826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2" name="Freeform: Shape 121">
                <a:extLst>
                  <a:ext uri="{FF2B5EF4-FFF2-40B4-BE49-F238E27FC236}">
                    <a16:creationId xmlns:a16="http://schemas.microsoft.com/office/drawing/2014/main" id="{4EA1AE17-D725-411E-AFAC-60B5A959DF4E}"/>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3" name="Freeform: Shape 122">
                <a:extLst>
                  <a:ext uri="{FF2B5EF4-FFF2-40B4-BE49-F238E27FC236}">
                    <a16:creationId xmlns:a16="http://schemas.microsoft.com/office/drawing/2014/main" id="{6D6D2AB0-DEA8-4510-96C2-B8547E8A7DD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4" name="Freeform: Shape 123">
                <a:extLst>
                  <a:ext uri="{FF2B5EF4-FFF2-40B4-BE49-F238E27FC236}">
                    <a16:creationId xmlns:a16="http://schemas.microsoft.com/office/drawing/2014/main" id="{5D2C70B9-3A29-4A3F-B9E2-02A556FB509F}"/>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5" name="Freeform: Shape 124">
                <a:extLst>
                  <a:ext uri="{FF2B5EF4-FFF2-40B4-BE49-F238E27FC236}">
                    <a16:creationId xmlns:a16="http://schemas.microsoft.com/office/drawing/2014/main" id="{B7B5EA85-B9B6-47B1-9156-980D6B0EE59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6" name="Freeform: Shape 125">
                <a:extLst>
                  <a:ext uri="{FF2B5EF4-FFF2-40B4-BE49-F238E27FC236}">
                    <a16:creationId xmlns:a16="http://schemas.microsoft.com/office/drawing/2014/main" id="{2C8DB9BF-A31E-45AC-8271-73868A63504C}"/>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7" name="Freeform: Shape 126">
                <a:extLst>
                  <a:ext uri="{FF2B5EF4-FFF2-40B4-BE49-F238E27FC236}">
                    <a16:creationId xmlns:a16="http://schemas.microsoft.com/office/drawing/2014/main" id="{3F5BC346-9C8F-4FC2-884E-BC40B09E9461}"/>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8" name="Freeform: Shape 127">
                <a:extLst>
                  <a:ext uri="{FF2B5EF4-FFF2-40B4-BE49-F238E27FC236}">
                    <a16:creationId xmlns:a16="http://schemas.microsoft.com/office/drawing/2014/main" id="{4E18F1FE-B933-45C8-9F4F-53DCCC1FA2CA}"/>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9" name="Freeform: Shape 128">
                <a:extLst>
                  <a:ext uri="{FF2B5EF4-FFF2-40B4-BE49-F238E27FC236}">
                    <a16:creationId xmlns:a16="http://schemas.microsoft.com/office/drawing/2014/main" id="{8CF9F0AF-3E92-4593-88F2-0A9691F8FEA5}"/>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0" name="Freeform: Shape 129">
                <a:extLst>
                  <a:ext uri="{FF2B5EF4-FFF2-40B4-BE49-F238E27FC236}">
                    <a16:creationId xmlns:a16="http://schemas.microsoft.com/office/drawing/2014/main" id="{5F8E407F-7C3D-4C6D-A845-CE6C18A4E19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1" name="Freeform: Shape 130">
                <a:extLst>
                  <a:ext uri="{FF2B5EF4-FFF2-40B4-BE49-F238E27FC236}">
                    <a16:creationId xmlns:a16="http://schemas.microsoft.com/office/drawing/2014/main" id="{65B86F18-3F82-406B-A6B8-73508323F5B1}"/>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2" name="Freeform: Shape 131">
                <a:extLst>
                  <a:ext uri="{FF2B5EF4-FFF2-40B4-BE49-F238E27FC236}">
                    <a16:creationId xmlns:a16="http://schemas.microsoft.com/office/drawing/2014/main" id="{282DBE01-A20A-44FA-B824-6B6AE5B47541}"/>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3" name="Freeform: Shape 132">
                <a:extLst>
                  <a:ext uri="{FF2B5EF4-FFF2-40B4-BE49-F238E27FC236}">
                    <a16:creationId xmlns:a16="http://schemas.microsoft.com/office/drawing/2014/main" id="{525BA03A-821A-451C-974A-5BC54F600152}"/>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4" name="Freeform: Shape 133">
                <a:extLst>
                  <a:ext uri="{FF2B5EF4-FFF2-40B4-BE49-F238E27FC236}">
                    <a16:creationId xmlns:a16="http://schemas.microsoft.com/office/drawing/2014/main" id="{C4A1A8AE-42A8-458F-9647-2B1E0080C328}"/>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5" name="Freeform: Shape 134">
                <a:extLst>
                  <a:ext uri="{FF2B5EF4-FFF2-40B4-BE49-F238E27FC236}">
                    <a16:creationId xmlns:a16="http://schemas.microsoft.com/office/drawing/2014/main" id="{1061C57A-74C4-42DF-837D-4BD2480F5637}"/>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6" name="Freeform: Shape 135">
                <a:extLst>
                  <a:ext uri="{FF2B5EF4-FFF2-40B4-BE49-F238E27FC236}">
                    <a16:creationId xmlns:a16="http://schemas.microsoft.com/office/drawing/2014/main" id="{2E72CD8D-308B-4DA6-A9E9-29C5289A64A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7" name="Freeform: Shape 136">
                <a:extLst>
                  <a:ext uri="{FF2B5EF4-FFF2-40B4-BE49-F238E27FC236}">
                    <a16:creationId xmlns:a16="http://schemas.microsoft.com/office/drawing/2014/main" id="{67DA1353-3400-4417-AE74-101830D9130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8" name="Freeform: Shape 137">
                <a:extLst>
                  <a:ext uri="{FF2B5EF4-FFF2-40B4-BE49-F238E27FC236}">
                    <a16:creationId xmlns:a16="http://schemas.microsoft.com/office/drawing/2014/main" id="{780402F0-99E7-4BC1-8B33-8C28B061254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9" name="Freeform: Shape 138">
                <a:extLst>
                  <a:ext uri="{FF2B5EF4-FFF2-40B4-BE49-F238E27FC236}">
                    <a16:creationId xmlns:a16="http://schemas.microsoft.com/office/drawing/2014/main" id="{D8F0B222-EDEC-4F73-BFBF-EEF77FCEFE6D}"/>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0" name="Freeform: Shape 139">
                <a:extLst>
                  <a:ext uri="{FF2B5EF4-FFF2-40B4-BE49-F238E27FC236}">
                    <a16:creationId xmlns:a16="http://schemas.microsoft.com/office/drawing/2014/main" id="{99DFF4C5-2EF0-4C23-99F5-6FBA3C2FDECA}"/>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1" name="Freeform: Shape 140">
                <a:extLst>
                  <a:ext uri="{FF2B5EF4-FFF2-40B4-BE49-F238E27FC236}">
                    <a16:creationId xmlns:a16="http://schemas.microsoft.com/office/drawing/2014/main" id="{42099B1E-BE83-48FA-A883-6B86E3781583}"/>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2" name="Freeform: Shape 141">
                <a:extLst>
                  <a:ext uri="{FF2B5EF4-FFF2-40B4-BE49-F238E27FC236}">
                    <a16:creationId xmlns:a16="http://schemas.microsoft.com/office/drawing/2014/main" id="{0642570B-F261-403D-8AE5-755725C5C68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3" name="Freeform: Shape 142">
                <a:extLst>
                  <a:ext uri="{FF2B5EF4-FFF2-40B4-BE49-F238E27FC236}">
                    <a16:creationId xmlns:a16="http://schemas.microsoft.com/office/drawing/2014/main" id="{0289D3E0-1FCD-421F-B82C-57D48531197C}"/>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4" name="Freeform: Shape 143">
                <a:extLst>
                  <a:ext uri="{FF2B5EF4-FFF2-40B4-BE49-F238E27FC236}">
                    <a16:creationId xmlns:a16="http://schemas.microsoft.com/office/drawing/2014/main" id="{B0CDB835-A9B8-4DD1-8E4A-94CB352EBA4C}"/>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5" name="Freeform: Shape 144">
                <a:extLst>
                  <a:ext uri="{FF2B5EF4-FFF2-40B4-BE49-F238E27FC236}">
                    <a16:creationId xmlns:a16="http://schemas.microsoft.com/office/drawing/2014/main" id="{A959ACD8-7B03-425E-A568-DD933FE53D29}"/>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6" name="Freeform: Shape 145">
                <a:extLst>
                  <a:ext uri="{FF2B5EF4-FFF2-40B4-BE49-F238E27FC236}">
                    <a16:creationId xmlns:a16="http://schemas.microsoft.com/office/drawing/2014/main" id="{C1417EAD-6931-45DD-A71C-649A3A1E174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7" name="Freeform: Shape 146">
                <a:extLst>
                  <a:ext uri="{FF2B5EF4-FFF2-40B4-BE49-F238E27FC236}">
                    <a16:creationId xmlns:a16="http://schemas.microsoft.com/office/drawing/2014/main" id="{3F8F5897-91C8-4949-B3E2-08E8C4D10561}"/>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8" name="Freeform: Shape 147">
                <a:extLst>
                  <a:ext uri="{FF2B5EF4-FFF2-40B4-BE49-F238E27FC236}">
                    <a16:creationId xmlns:a16="http://schemas.microsoft.com/office/drawing/2014/main" id="{818AF2B2-848E-432A-853D-4171DB436AB9}"/>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9" name="Freeform: Shape 148">
                <a:extLst>
                  <a:ext uri="{FF2B5EF4-FFF2-40B4-BE49-F238E27FC236}">
                    <a16:creationId xmlns:a16="http://schemas.microsoft.com/office/drawing/2014/main" id="{A95D8E15-C401-4021-A442-B2B29505E22D}"/>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0" name="Freeform: Shape 149">
                <a:extLst>
                  <a:ext uri="{FF2B5EF4-FFF2-40B4-BE49-F238E27FC236}">
                    <a16:creationId xmlns:a16="http://schemas.microsoft.com/office/drawing/2014/main" id="{91B6E7C4-CA47-4FE7-84A9-629E655725F3}"/>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1" name="Freeform: Shape 150">
                <a:extLst>
                  <a:ext uri="{FF2B5EF4-FFF2-40B4-BE49-F238E27FC236}">
                    <a16:creationId xmlns:a16="http://schemas.microsoft.com/office/drawing/2014/main" id="{AD49B82B-2837-42BA-9DE4-DF33E912C8C5}"/>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2" name="Freeform: Shape 151">
                <a:extLst>
                  <a:ext uri="{FF2B5EF4-FFF2-40B4-BE49-F238E27FC236}">
                    <a16:creationId xmlns:a16="http://schemas.microsoft.com/office/drawing/2014/main" id="{173AEBBC-7300-434A-90D2-797E21B1434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3" name="Freeform: Shape 152">
                <a:extLst>
                  <a:ext uri="{FF2B5EF4-FFF2-40B4-BE49-F238E27FC236}">
                    <a16:creationId xmlns:a16="http://schemas.microsoft.com/office/drawing/2014/main" id="{079F400B-1FBB-4723-AE19-B242DD4F5F4D}"/>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4" name="Freeform: Shape 153">
                <a:extLst>
                  <a:ext uri="{FF2B5EF4-FFF2-40B4-BE49-F238E27FC236}">
                    <a16:creationId xmlns:a16="http://schemas.microsoft.com/office/drawing/2014/main" id="{F3220893-28AF-4796-89C4-497A3E0F7375}"/>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5" name="Freeform: Shape 154">
                <a:extLst>
                  <a:ext uri="{FF2B5EF4-FFF2-40B4-BE49-F238E27FC236}">
                    <a16:creationId xmlns:a16="http://schemas.microsoft.com/office/drawing/2014/main" id="{E37B6154-8BF3-4B1F-8CE6-4E1F92E2A756}"/>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6" name="Freeform: Shape 155">
                <a:extLst>
                  <a:ext uri="{FF2B5EF4-FFF2-40B4-BE49-F238E27FC236}">
                    <a16:creationId xmlns:a16="http://schemas.microsoft.com/office/drawing/2014/main" id="{AF054118-31C5-405F-98FD-C52552668115}"/>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7" name="Freeform: Shape 156">
                <a:extLst>
                  <a:ext uri="{FF2B5EF4-FFF2-40B4-BE49-F238E27FC236}">
                    <a16:creationId xmlns:a16="http://schemas.microsoft.com/office/drawing/2014/main" id="{BC580ECA-94B5-4EEE-8B3E-D13068010A85}"/>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8" name="Freeform: Shape 157">
                <a:extLst>
                  <a:ext uri="{FF2B5EF4-FFF2-40B4-BE49-F238E27FC236}">
                    <a16:creationId xmlns:a16="http://schemas.microsoft.com/office/drawing/2014/main" id="{B5EC5FD6-0D19-498D-BDFC-1C65B1405374}"/>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9" name="Freeform: Shape 158">
                <a:extLst>
                  <a:ext uri="{FF2B5EF4-FFF2-40B4-BE49-F238E27FC236}">
                    <a16:creationId xmlns:a16="http://schemas.microsoft.com/office/drawing/2014/main" id="{1F47A1FC-F8D5-4DF4-B1D1-0B0F9CD2BD6C}"/>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0" name="Freeform: Shape 159">
                <a:extLst>
                  <a:ext uri="{FF2B5EF4-FFF2-40B4-BE49-F238E27FC236}">
                    <a16:creationId xmlns:a16="http://schemas.microsoft.com/office/drawing/2014/main" id="{503D5622-B726-487F-B57C-23162F37592D}"/>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1" name="Freeform: Shape 160">
                <a:extLst>
                  <a:ext uri="{FF2B5EF4-FFF2-40B4-BE49-F238E27FC236}">
                    <a16:creationId xmlns:a16="http://schemas.microsoft.com/office/drawing/2014/main" id="{25E5A90C-2EF7-4B6F-A358-5BB4E600DD66}"/>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2" name="Freeform: Shape 161">
                <a:extLst>
                  <a:ext uri="{FF2B5EF4-FFF2-40B4-BE49-F238E27FC236}">
                    <a16:creationId xmlns:a16="http://schemas.microsoft.com/office/drawing/2014/main" id="{302D610A-8A29-4084-9D8E-4D2CC0453FA3}"/>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3" name="Freeform: Shape 162">
                <a:extLst>
                  <a:ext uri="{FF2B5EF4-FFF2-40B4-BE49-F238E27FC236}">
                    <a16:creationId xmlns:a16="http://schemas.microsoft.com/office/drawing/2014/main" id="{4512BE54-08BA-409A-9F16-0B3A63534F25}"/>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4" name="Freeform: Shape 163">
                <a:extLst>
                  <a:ext uri="{FF2B5EF4-FFF2-40B4-BE49-F238E27FC236}">
                    <a16:creationId xmlns:a16="http://schemas.microsoft.com/office/drawing/2014/main" id="{21517A1B-623C-4FB6-A8DE-C70DE126139A}"/>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5" name="Freeform: Shape 164">
                <a:extLst>
                  <a:ext uri="{FF2B5EF4-FFF2-40B4-BE49-F238E27FC236}">
                    <a16:creationId xmlns:a16="http://schemas.microsoft.com/office/drawing/2014/main" id="{8F788AA1-211E-4C56-B36D-9863A62BC9E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6" name="Freeform: Shape 165">
                <a:extLst>
                  <a:ext uri="{FF2B5EF4-FFF2-40B4-BE49-F238E27FC236}">
                    <a16:creationId xmlns:a16="http://schemas.microsoft.com/office/drawing/2014/main" id="{8B12D240-C258-4FE9-A423-E46A6773F17B}"/>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7" name="Freeform: Shape 166">
                <a:extLst>
                  <a:ext uri="{FF2B5EF4-FFF2-40B4-BE49-F238E27FC236}">
                    <a16:creationId xmlns:a16="http://schemas.microsoft.com/office/drawing/2014/main" id="{1A0AAA9A-6C12-4257-AC9C-FBFA0F0EEE0F}"/>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8" name="Freeform: Shape 167">
                <a:extLst>
                  <a:ext uri="{FF2B5EF4-FFF2-40B4-BE49-F238E27FC236}">
                    <a16:creationId xmlns:a16="http://schemas.microsoft.com/office/drawing/2014/main" id="{61819836-2D65-4DA6-B1B2-20437FAD689A}"/>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9" name="Freeform: Shape 168">
                <a:extLst>
                  <a:ext uri="{FF2B5EF4-FFF2-40B4-BE49-F238E27FC236}">
                    <a16:creationId xmlns:a16="http://schemas.microsoft.com/office/drawing/2014/main" id="{F89C4CF7-D75F-44C1-BC4D-DE7AA1E0D642}"/>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0" name="Freeform: Shape 169">
                <a:extLst>
                  <a:ext uri="{FF2B5EF4-FFF2-40B4-BE49-F238E27FC236}">
                    <a16:creationId xmlns:a16="http://schemas.microsoft.com/office/drawing/2014/main" id="{A00CB392-768D-49BF-BA72-092945C55AC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1" name="Freeform: Shape 170">
                <a:extLst>
                  <a:ext uri="{FF2B5EF4-FFF2-40B4-BE49-F238E27FC236}">
                    <a16:creationId xmlns:a16="http://schemas.microsoft.com/office/drawing/2014/main" id="{CF276FAA-41F5-4B48-9482-8481D80FD916}"/>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2" name="Freeform: Shape 171">
                <a:extLst>
                  <a:ext uri="{FF2B5EF4-FFF2-40B4-BE49-F238E27FC236}">
                    <a16:creationId xmlns:a16="http://schemas.microsoft.com/office/drawing/2014/main" id="{B023AAE1-1E09-438C-94E4-1AA2E1261749}"/>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3" name="Freeform: Shape 172">
                <a:extLst>
                  <a:ext uri="{FF2B5EF4-FFF2-40B4-BE49-F238E27FC236}">
                    <a16:creationId xmlns:a16="http://schemas.microsoft.com/office/drawing/2014/main" id="{6AF45571-CE43-461D-A8D7-2B47BADAC7A2}"/>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4" name="Freeform: Shape 173">
                <a:extLst>
                  <a:ext uri="{FF2B5EF4-FFF2-40B4-BE49-F238E27FC236}">
                    <a16:creationId xmlns:a16="http://schemas.microsoft.com/office/drawing/2014/main" id="{D5EB8CB6-6D13-433E-A200-C3F33606CBA0}"/>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5" name="Freeform: Shape 174">
                <a:extLst>
                  <a:ext uri="{FF2B5EF4-FFF2-40B4-BE49-F238E27FC236}">
                    <a16:creationId xmlns:a16="http://schemas.microsoft.com/office/drawing/2014/main" id="{F97E0D79-0FE9-4E61-B180-D44663AE43F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6" name="Freeform: Shape 175">
                <a:extLst>
                  <a:ext uri="{FF2B5EF4-FFF2-40B4-BE49-F238E27FC236}">
                    <a16:creationId xmlns:a16="http://schemas.microsoft.com/office/drawing/2014/main" id="{0E7A30CB-3A49-440A-8BFF-DDECDE64AFB9}"/>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7" name="Freeform: Shape 176">
                <a:extLst>
                  <a:ext uri="{FF2B5EF4-FFF2-40B4-BE49-F238E27FC236}">
                    <a16:creationId xmlns:a16="http://schemas.microsoft.com/office/drawing/2014/main" id="{2C9C1DFA-72DD-49AD-8233-893910818926}"/>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8" name="Freeform: Shape 177">
                <a:extLst>
                  <a:ext uri="{FF2B5EF4-FFF2-40B4-BE49-F238E27FC236}">
                    <a16:creationId xmlns:a16="http://schemas.microsoft.com/office/drawing/2014/main" id="{01E06A40-B44B-42D2-8166-86EA7127713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9" name="Freeform: Shape 178">
                <a:extLst>
                  <a:ext uri="{FF2B5EF4-FFF2-40B4-BE49-F238E27FC236}">
                    <a16:creationId xmlns:a16="http://schemas.microsoft.com/office/drawing/2014/main" id="{AAD1390C-B164-4DA1-8585-4920E900C857}"/>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0" name="Freeform: Shape 179">
                <a:extLst>
                  <a:ext uri="{FF2B5EF4-FFF2-40B4-BE49-F238E27FC236}">
                    <a16:creationId xmlns:a16="http://schemas.microsoft.com/office/drawing/2014/main" id="{6E37C65D-A0AE-4C3D-871A-FC32207011DF}"/>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1" name="Freeform: Shape 180">
                <a:extLst>
                  <a:ext uri="{FF2B5EF4-FFF2-40B4-BE49-F238E27FC236}">
                    <a16:creationId xmlns:a16="http://schemas.microsoft.com/office/drawing/2014/main" id="{0F946D8A-AA88-4AD8-8CFC-060E4352D7C7}"/>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2" name="Freeform: Shape 181">
                <a:extLst>
                  <a:ext uri="{FF2B5EF4-FFF2-40B4-BE49-F238E27FC236}">
                    <a16:creationId xmlns:a16="http://schemas.microsoft.com/office/drawing/2014/main" id="{26C69E7E-139D-4304-9A47-E443E0325007}"/>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3" name="Freeform: Shape 182">
                <a:extLst>
                  <a:ext uri="{FF2B5EF4-FFF2-40B4-BE49-F238E27FC236}">
                    <a16:creationId xmlns:a16="http://schemas.microsoft.com/office/drawing/2014/main" id="{643619BB-998A-4688-9EA8-E1A29493B652}"/>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4" name="Freeform: Shape 183">
                <a:extLst>
                  <a:ext uri="{FF2B5EF4-FFF2-40B4-BE49-F238E27FC236}">
                    <a16:creationId xmlns:a16="http://schemas.microsoft.com/office/drawing/2014/main" id="{CA567F32-881E-43C4-BBB0-CDDAFDD276A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5" name="Freeform: Shape 184">
                <a:extLst>
                  <a:ext uri="{FF2B5EF4-FFF2-40B4-BE49-F238E27FC236}">
                    <a16:creationId xmlns:a16="http://schemas.microsoft.com/office/drawing/2014/main" id="{D1E4C6D4-84CE-4DDC-AC0F-FEDBD9A4BC7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6" name="Freeform: Shape 185">
                <a:extLst>
                  <a:ext uri="{FF2B5EF4-FFF2-40B4-BE49-F238E27FC236}">
                    <a16:creationId xmlns:a16="http://schemas.microsoft.com/office/drawing/2014/main" id="{0A2F5831-8F83-4A7E-8185-CA727AF7CAA1}"/>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7" name="Freeform: Shape 186">
                <a:extLst>
                  <a:ext uri="{FF2B5EF4-FFF2-40B4-BE49-F238E27FC236}">
                    <a16:creationId xmlns:a16="http://schemas.microsoft.com/office/drawing/2014/main" id="{33B1C91A-AFEE-4375-83C7-8C346ECB6CB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8" name="Freeform: Shape 187">
                <a:extLst>
                  <a:ext uri="{FF2B5EF4-FFF2-40B4-BE49-F238E27FC236}">
                    <a16:creationId xmlns:a16="http://schemas.microsoft.com/office/drawing/2014/main" id="{8F328456-0E85-48D3-820F-81CCF861C7C0}"/>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spTree>
    <p:extLst>
      <p:ext uri="{BB962C8B-B14F-4D97-AF65-F5344CB8AC3E}">
        <p14:creationId xmlns:p14="http://schemas.microsoft.com/office/powerpoint/2010/main" val="305070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7" name="Freeform: Shape 36">
            <a:extLst>
              <a:ext uri="{FF2B5EF4-FFF2-40B4-BE49-F238E27FC236}">
                <a16:creationId xmlns:a16="http://schemas.microsoft.com/office/drawing/2014/main" id="{9B6909CF-743B-4DF1-8060-7377C3B0EC96}"/>
              </a:ext>
              <a:ext uri="{C183D7F6-B498-43B3-948B-1728B52AA6E4}">
                <adec:decorative xmlns:adec="http://schemas.microsoft.com/office/drawing/2017/decorative" val="1"/>
              </a:ext>
            </a:extLst>
          </p:cNvPr>
          <p:cNvSpPr/>
          <p:nvPr userDrawn="1"/>
        </p:nvSpPr>
        <p:spPr>
          <a:xfrm>
            <a:off x="1408103" y="-15159"/>
            <a:ext cx="4902679" cy="4616801"/>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nvGrpSpPr>
          <p:cNvPr id="38" name="Group 37">
            <a:extLst>
              <a:ext uri="{FF2B5EF4-FFF2-40B4-BE49-F238E27FC236}">
                <a16:creationId xmlns:a16="http://schemas.microsoft.com/office/drawing/2014/main" id="{5525794F-443C-40B3-AC9C-14F574B044C9}"/>
              </a:ext>
              <a:ext uri="{C183D7F6-B498-43B3-948B-1728B52AA6E4}">
                <adec:decorative xmlns:adec="http://schemas.microsoft.com/office/drawing/2017/decorative" val="1"/>
              </a:ext>
            </a:extLst>
          </p:cNvPr>
          <p:cNvGrpSpPr/>
          <p:nvPr userDrawn="1"/>
        </p:nvGrpSpPr>
        <p:grpSpPr>
          <a:xfrm>
            <a:off x="0" y="1479558"/>
            <a:ext cx="1861854" cy="717514"/>
            <a:chOff x="0" y="1479558"/>
            <a:chExt cx="1861854" cy="717514"/>
          </a:xfrm>
          <a:solidFill>
            <a:schemeClr val="tx1"/>
          </a:solidFill>
        </p:grpSpPr>
        <p:sp>
          <p:nvSpPr>
            <p:cNvPr id="39" name="Freeform: Shape 38">
              <a:extLst>
                <a:ext uri="{FF2B5EF4-FFF2-40B4-BE49-F238E27FC236}">
                  <a16:creationId xmlns:a16="http://schemas.microsoft.com/office/drawing/2014/main" id="{D60C3E59-61BE-442E-9897-D92166F40D31}"/>
                </a:ext>
              </a:extLst>
            </p:cNvPr>
            <p:cNvSpPr/>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12C7B4DA-5162-484A-9B4D-A784EF13976B}"/>
                </a:ext>
              </a:extLst>
            </p:cNvPr>
            <p:cNvSpPr/>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41" name="Freeform: Shape 40">
            <a:extLst>
              <a:ext uri="{FF2B5EF4-FFF2-40B4-BE49-F238E27FC236}">
                <a16:creationId xmlns:a16="http://schemas.microsoft.com/office/drawing/2014/main" id="{1E3F66BB-BDA3-4747-BDE0-3D814CBE5AF5}"/>
              </a:ext>
              <a:ext uri="{C183D7F6-B498-43B3-948B-1728B52AA6E4}">
                <adec:decorative xmlns:adec="http://schemas.microsoft.com/office/drawing/2017/decorative" val="1"/>
              </a:ext>
            </a:extLst>
          </p:cNvPr>
          <p:cNvSpPr/>
          <p:nvPr userDrawn="1"/>
        </p:nvSpPr>
        <p:spPr>
          <a:xfrm>
            <a:off x="1417246" y="-12193"/>
            <a:ext cx="4902679" cy="4616801"/>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useBgFill="1">
        <p:nvSpPr>
          <p:cNvPr id="42" name="Freeform: Shape 41">
            <a:extLst>
              <a:ext uri="{FF2B5EF4-FFF2-40B4-BE49-F238E27FC236}">
                <a16:creationId xmlns:a16="http://schemas.microsoft.com/office/drawing/2014/main" id="{FA21FCC9-56C2-419C-BADF-9C928DDAD289}"/>
              </a:ext>
              <a:ext uri="{C183D7F6-B498-43B3-948B-1728B52AA6E4}">
                <adec:decorative xmlns:adec="http://schemas.microsoft.com/office/drawing/2017/decorative" val="1"/>
              </a:ext>
            </a:extLst>
          </p:cNvPr>
          <p:cNvSpPr/>
          <p:nvPr userDrawn="1"/>
        </p:nvSpPr>
        <p:spPr>
          <a:xfrm>
            <a:off x="1305243" y="-12192"/>
            <a:ext cx="4902678" cy="4544235"/>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43" name="Title 1">
            <a:extLst>
              <a:ext uri="{FF2B5EF4-FFF2-40B4-BE49-F238E27FC236}">
                <a16:creationId xmlns:a16="http://schemas.microsoft.com/office/drawing/2014/main" id="{464FCAEB-7D76-4806-B8EA-F97A887CED73}"/>
              </a:ext>
            </a:extLst>
          </p:cNvPr>
          <p:cNvSpPr>
            <a:spLocks noGrp="1"/>
          </p:cNvSpPr>
          <p:nvPr>
            <p:ph type="ctrTitle" hasCustomPrompt="1"/>
          </p:nvPr>
        </p:nvSpPr>
        <p:spPr>
          <a:xfrm>
            <a:off x="1760765" y="324937"/>
            <a:ext cx="4024032" cy="2885715"/>
          </a:xfrm>
        </p:spPr>
        <p:txBody>
          <a:bodyPr/>
          <a:lstStyle>
            <a:lvl1pPr algn="ctr">
              <a:defRPr sz="6000" b="1" spc="1500" baseline="0"/>
            </a:lvl1pPr>
          </a:lstStyle>
          <a:p>
            <a:r>
              <a:rPr lang="en-US" dirty="0"/>
              <a:t>CLICK</a:t>
            </a:r>
            <a:br>
              <a:rPr lang="en-US" dirty="0"/>
            </a:br>
            <a:r>
              <a:rPr lang="en-US" dirty="0"/>
              <a:t>TO ADD TITLE</a:t>
            </a:r>
          </a:p>
        </p:txBody>
      </p:sp>
      <p:sp>
        <p:nvSpPr>
          <p:cNvPr id="44" name="Subtitle 2">
            <a:extLst>
              <a:ext uri="{FF2B5EF4-FFF2-40B4-BE49-F238E27FC236}">
                <a16:creationId xmlns:a16="http://schemas.microsoft.com/office/drawing/2014/main" id="{192D33E3-D5C6-4492-9AB0-13294FD469B1}"/>
              </a:ext>
            </a:extLst>
          </p:cNvPr>
          <p:cNvSpPr>
            <a:spLocks noGrp="1"/>
          </p:cNvSpPr>
          <p:nvPr>
            <p:ph type="subTitle" idx="1" hasCustomPrompt="1"/>
          </p:nvPr>
        </p:nvSpPr>
        <p:spPr>
          <a:xfrm>
            <a:off x="1760765" y="3166312"/>
            <a:ext cx="4024032" cy="771802"/>
          </a:xfrm>
        </p:spPr>
        <p:txBody>
          <a:bodyPr/>
          <a:lstStyle>
            <a:lvl1pPr algn="ctr">
              <a:buFontTx/>
              <a:buNone/>
              <a:defRPr sz="2400" spc="400" baseline="0"/>
            </a:lvl1pPr>
          </a:lstStyle>
          <a:p>
            <a:r>
              <a:rPr lang="en-US" dirty="0"/>
              <a:t>CLICK TO ADD SUBTITLE</a:t>
            </a:r>
          </a:p>
        </p:txBody>
      </p:sp>
      <p:sp>
        <p:nvSpPr>
          <p:cNvPr id="45" name="Graphic 212">
            <a:extLst>
              <a:ext uri="{FF2B5EF4-FFF2-40B4-BE49-F238E27FC236}">
                <a16:creationId xmlns:a16="http://schemas.microsoft.com/office/drawing/2014/main" id="{55253C8E-0DF4-4187-8CFA-8E892B59BEC2}"/>
              </a:ext>
              <a:ext uri="{C183D7F6-B498-43B3-948B-1728B52AA6E4}">
                <adec:decorative xmlns:adec="http://schemas.microsoft.com/office/drawing/2017/decorative" val="1"/>
              </a:ext>
            </a:extLst>
          </p:cNvPr>
          <p:cNvSpPr/>
          <p:nvPr userDrawn="1"/>
        </p:nvSpPr>
        <p:spPr>
          <a:xfrm>
            <a:off x="7649933" y="15505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46" name="Graphic 212">
            <a:extLst>
              <a:ext uri="{FF2B5EF4-FFF2-40B4-BE49-F238E27FC236}">
                <a16:creationId xmlns:a16="http://schemas.microsoft.com/office/drawing/2014/main" id="{3E81479D-EC31-42B5-A3A1-02155919F878}"/>
              </a:ext>
              <a:ext uri="{C183D7F6-B498-43B3-948B-1728B52AA6E4}">
                <adec:decorative xmlns:adec="http://schemas.microsoft.com/office/drawing/2017/decorative" val="1"/>
              </a:ext>
            </a:extLst>
          </p:cNvPr>
          <p:cNvSpPr/>
          <p:nvPr userDrawn="1"/>
        </p:nvSpPr>
        <p:spPr>
          <a:xfrm>
            <a:off x="7649933" y="15505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4" name="Oval 53">
            <a:extLst>
              <a:ext uri="{FF2B5EF4-FFF2-40B4-BE49-F238E27FC236}">
                <a16:creationId xmlns:a16="http://schemas.microsoft.com/office/drawing/2014/main" id="{95B72045-B7EA-46A3-BFC1-BED5E2661ABF}"/>
              </a:ext>
              <a:ext uri="{C183D7F6-B498-43B3-948B-1728B52AA6E4}">
                <adec:decorative xmlns:adec="http://schemas.microsoft.com/office/drawing/2017/decorative" val="1"/>
              </a:ext>
            </a:extLst>
          </p:cNvPr>
          <p:cNvSpPr/>
          <p:nvPr userDrawn="1"/>
        </p:nvSpPr>
        <p:spPr>
          <a:xfrm>
            <a:off x="4369124" y="5424608"/>
            <a:ext cx="319941" cy="31994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5" name="Oval 54">
            <a:extLst>
              <a:ext uri="{FF2B5EF4-FFF2-40B4-BE49-F238E27FC236}">
                <a16:creationId xmlns:a16="http://schemas.microsoft.com/office/drawing/2014/main" id="{0F04D741-7B27-4605-B65D-7E8A12D22C5E}"/>
              </a:ext>
              <a:ext uri="{C183D7F6-B498-43B3-948B-1728B52AA6E4}">
                <adec:decorative xmlns:adec="http://schemas.microsoft.com/office/drawing/2017/decorative" val="1"/>
              </a:ext>
            </a:extLst>
          </p:cNvPr>
          <p:cNvSpPr/>
          <p:nvPr userDrawn="1"/>
        </p:nvSpPr>
        <p:spPr>
          <a:xfrm>
            <a:off x="4369124" y="5424608"/>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61" name="Picture Placeholder 60">
            <a:extLst>
              <a:ext uri="{FF2B5EF4-FFF2-40B4-BE49-F238E27FC236}">
                <a16:creationId xmlns:a16="http://schemas.microsoft.com/office/drawing/2014/main" id="{F0483D74-29C5-49E3-B816-46CBA8A93093}"/>
              </a:ext>
            </a:extLst>
          </p:cNvPr>
          <p:cNvSpPr>
            <a:spLocks noGrp="1"/>
          </p:cNvSpPr>
          <p:nvPr>
            <p:ph type="pic" sz="quarter" idx="13"/>
          </p:nvPr>
        </p:nvSpPr>
        <p:spPr>
          <a:xfrm>
            <a:off x="6601855" y="2313765"/>
            <a:ext cx="4773089" cy="4544235"/>
          </a:xfrm>
          <a:custGeom>
            <a:avLst/>
            <a:gdLst>
              <a:gd name="connsiteX0" fmla="*/ 2386544 w 4773089"/>
              <a:gd name="connsiteY0" fmla="*/ 0 h 4544235"/>
              <a:gd name="connsiteX1" fmla="*/ 4773089 w 4773089"/>
              <a:gd name="connsiteY1" fmla="*/ 2386545 h 4544235"/>
              <a:gd name="connsiteX2" fmla="*/ 3524113 w 4773089"/>
              <a:gd name="connsiteY2" fmla="*/ 4485046 h 4544235"/>
              <a:gd name="connsiteX3" fmla="*/ 3401244 w 4773089"/>
              <a:gd name="connsiteY3" fmla="*/ 4544235 h 4544235"/>
              <a:gd name="connsiteX4" fmla="*/ 1371845 w 4773089"/>
              <a:gd name="connsiteY4" fmla="*/ 4544235 h 4544235"/>
              <a:gd name="connsiteX5" fmla="*/ 1248976 w 4773089"/>
              <a:gd name="connsiteY5" fmla="*/ 4485046 h 4544235"/>
              <a:gd name="connsiteX6" fmla="*/ 0 w 4773089"/>
              <a:gd name="connsiteY6" fmla="*/ 2386545 h 4544235"/>
              <a:gd name="connsiteX7" fmla="*/ 2386544 w 4773089"/>
              <a:gd name="connsiteY7" fmla="*/ 0 h 4544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3089" h="4544235">
                <a:moveTo>
                  <a:pt x="2386544" y="0"/>
                </a:moveTo>
                <a:cubicBezTo>
                  <a:pt x="3704596" y="0"/>
                  <a:pt x="4773089" y="1068494"/>
                  <a:pt x="4773089" y="2386545"/>
                </a:cubicBezTo>
                <a:cubicBezTo>
                  <a:pt x="4773089" y="3292705"/>
                  <a:pt x="4268059" y="4080910"/>
                  <a:pt x="3524113" y="4485046"/>
                </a:cubicBezTo>
                <a:lnTo>
                  <a:pt x="3401244" y="4544235"/>
                </a:lnTo>
                <a:lnTo>
                  <a:pt x="1371845" y="4544235"/>
                </a:lnTo>
                <a:lnTo>
                  <a:pt x="1248976" y="4485046"/>
                </a:lnTo>
                <a:cubicBezTo>
                  <a:pt x="505030" y="4080910"/>
                  <a:pt x="0" y="3292705"/>
                  <a:pt x="0" y="2386545"/>
                </a:cubicBezTo>
                <a:cubicBezTo>
                  <a:pt x="0" y="1068494"/>
                  <a:pt x="1068494" y="0"/>
                  <a:pt x="2386544" y="0"/>
                </a:cubicBezTo>
                <a:close/>
              </a:path>
            </a:pathLst>
          </a:custGeom>
          <a:noFill/>
        </p:spPr>
        <p:txBody>
          <a:bodyPr wrap="square">
            <a:noAutofit/>
          </a:bodyPr>
          <a:lstStyle>
            <a:lvl1pPr algn="ctr">
              <a:buFontTx/>
              <a:buNone/>
              <a:defRPr/>
            </a:lvl1pPr>
          </a:lstStyle>
          <a:p>
            <a:r>
              <a:rPr lang="en-US"/>
              <a:t>Click icon to add picture</a:t>
            </a:r>
            <a:endParaRPr lang="en-US" dirty="0"/>
          </a:p>
        </p:txBody>
      </p:sp>
      <p:grpSp>
        <p:nvGrpSpPr>
          <p:cNvPr id="15" name="Graphic 185">
            <a:extLst>
              <a:ext uri="{FF2B5EF4-FFF2-40B4-BE49-F238E27FC236}">
                <a16:creationId xmlns:a16="http://schemas.microsoft.com/office/drawing/2014/main" id="{9659A986-3E9F-4994-8D36-D1B503E2C7A1}"/>
              </a:ext>
              <a:ext uri="{C183D7F6-B498-43B3-948B-1728B52AA6E4}">
                <adec:decorative xmlns:adec="http://schemas.microsoft.com/office/drawing/2017/decorative" val="1"/>
              </a:ext>
            </a:extLst>
          </p:cNvPr>
          <p:cNvGrpSpPr/>
          <p:nvPr userDrawn="1"/>
        </p:nvGrpSpPr>
        <p:grpSpPr>
          <a:xfrm>
            <a:off x="10847710" y="6388311"/>
            <a:ext cx="1054467" cy="469689"/>
            <a:chOff x="9841624" y="4115729"/>
            <a:chExt cx="602170" cy="268223"/>
          </a:xfrm>
          <a:solidFill>
            <a:schemeClr val="tx1"/>
          </a:solidFill>
        </p:grpSpPr>
        <p:sp>
          <p:nvSpPr>
            <p:cNvPr id="16" name="Freeform: Shape 15">
              <a:extLst>
                <a:ext uri="{FF2B5EF4-FFF2-40B4-BE49-F238E27FC236}">
                  <a16:creationId xmlns:a16="http://schemas.microsoft.com/office/drawing/2014/main" id="{6F426D1A-9389-46FC-B066-C6E591C89C7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67883ED4-0FCB-4F63-84F4-0C4F06DC1C24}"/>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A9B6A69C-E38F-4A2E-8302-8744909FCD5D}"/>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BE1B19A3-9111-4F40-98B6-8EEE7D1CE04E}"/>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 name="Freeform: Shape 19">
              <a:extLst>
                <a:ext uri="{FF2B5EF4-FFF2-40B4-BE49-F238E27FC236}">
                  <a16:creationId xmlns:a16="http://schemas.microsoft.com/office/drawing/2014/main" id="{630653FA-2CEA-4F48-8C3D-AB750074BF3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Tree>
    <p:extLst>
      <p:ext uri="{BB962C8B-B14F-4D97-AF65-F5344CB8AC3E}">
        <p14:creationId xmlns:p14="http://schemas.microsoft.com/office/powerpoint/2010/main" val="3157303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grpSp>
        <p:nvGrpSpPr>
          <p:cNvPr id="175" name="Group 174">
            <a:extLst>
              <a:ext uri="{FF2B5EF4-FFF2-40B4-BE49-F238E27FC236}">
                <a16:creationId xmlns:a16="http://schemas.microsoft.com/office/drawing/2014/main" id="{FAE6CF7E-C57A-4CC1-92F5-932C54C8D405}"/>
              </a:ext>
              <a:ext uri="{C183D7F6-B498-43B3-948B-1728B52AA6E4}">
                <adec:decorative xmlns:adec="http://schemas.microsoft.com/office/drawing/2017/decorative" val="1"/>
              </a:ext>
            </a:extLst>
          </p:cNvPr>
          <p:cNvGrpSpPr/>
          <p:nvPr userDrawn="1"/>
        </p:nvGrpSpPr>
        <p:grpSpPr>
          <a:xfrm>
            <a:off x="8553423" y="5619750"/>
            <a:ext cx="1295427" cy="1238250"/>
            <a:chOff x="3121343" y="4864099"/>
            <a:chExt cx="2085971" cy="1993901"/>
          </a:xfrm>
          <a:solidFill>
            <a:schemeClr val="accent3">
              <a:alpha val="20000"/>
            </a:schemeClr>
          </a:solidFill>
        </p:grpSpPr>
        <p:sp>
          <p:nvSpPr>
            <p:cNvPr id="176" name="Freeform: Shape 175">
              <a:extLst>
                <a:ext uri="{FF2B5EF4-FFF2-40B4-BE49-F238E27FC236}">
                  <a16:creationId xmlns:a16="http://schemas.microsoft.com/office/drawing/2014/main" id="{346635BB-0BF8-4643-9F1B-010FA1A03E12}"/>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7" name="Freeform: Shape 176">
              <a:extLst>
                <a:ext uri="{FF2B5EF4-FFF2-40B4-BE49-F238E27FC236}">
                  <a16:creationId xmlns:a16="http://schemas.microsoft.com/office/drawing/2014/main" id="{51262E8E-82E0-4624-AFB8-23B54281680A}"/>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8" name="Freeform: Shape 177">
              <a:extLst>
                <a:ext uri="{FF2B5EF4-FFF2-40B4-BE49-F238E27FC236}">
                  <a16:creationId xmlns:a16="http://schemas.microsoft.com/office/drawing/2014/main" id="{04EB1CCB-9D2B-433C-A6A6-31EF2FD52707}"/>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9" name="Freeform: Shape 178">
              <a:extLst>
                <a:ext uri="{FF2B5EF4-FFF2-40B4-BE49-F238E27FC236}">
                  <a16:creationId xmlns:a16="http://schemas.microsoft.com/office/drawing/2014/main" id="{2E32FBF0-95B3-491B-98C2-1FA51CB41D86}"/>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0" name="Freeform: Shape 179">
              <a:extLst>
                <a:ext uri="{FF2B5EF4-FFF2-40B4-BE49-F238E27FC236}">
                  <a16:creationId xmlns:a16="http://schemas.microsoft.com/office/drawing/2014/main" id="{175C8DFE-88AC-4A43-8617-6981B300741C}"/>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1" name="Freeform: Shape 180">
              <a:extLst>
                <a:ext uri="{FF2B5EF4-FFF2-40B4-BE49-F238E27FC236}">
                  <a16:creationId xmlns:a16="http://schemas.microsoft.com/office/drawing/2014/main" id="{5B21DC5C-19E3-4D2E-90AA-635A88E641CD}"/>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2" name="Freeform: Shape 181">
              <a:extLst>
                <a:ext uri="{FF2B5EF4-FFF2-40B4-BE49-F238E27FC236}">
                  <a16:creationId xmlns:a16="http://schemas.microsoft.com/office/drawing/2014/main" id="{C26FCF53-F438-4A58-8FD2-CAE3D52D4AE0}"/>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3" name="Freeform: Shape 182">
              <a:extLst>
                <a:ext uri="{FF2B5EF4-FFF2-40B4-BE49-F238E27FC236}">
                  <a16:creationId xmlns:a16="http://schemas.microsoft.com/office/drawing/2014/main" id="{C765ABAF-84C1-42E2-99D9-929B7EC508BF}"/>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4" name="Freeform: Shape 183">
              <a:extLst>
                <a:ext uri="{FF2B5EF4-FFF2-40B4-BE49-F238E27FC236}">
                  <a16:creationId xmlns:a16="http://schemas.microsoft.com/office/drawing/2014/main" id="{B42C9D2F-6284-4BD9-BCFF-5C32F7FDF984}"/>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5" name="Freeform: Shape 184">
              <a:extLst>
                <a:ext uri="{FF2B5EF4-FFF2-40B4-BE49-F238E27FC236}">
                  <a16:creationId xmlns:a16="http://schemas.microsoft.com/office/drawing/2014/main" id="{1C3E7263-685E-46D8-A7F6-E632D38676D9}"/>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6" name="Freeform: Shape 185">
              <a:extLst>
                <a:ext uri="{FF2B5EF4-FFF2-40B4-BE49-F238E27FC236}">
                  <a16:creationId xmlns:a16="http://schemas.microsoft.com/office/drawing/2014/main" id="{990B5B3D-13E1-4E49-8B22-2E4206621B28}"/>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7" name="Freeform: Shape 186">
              <a:extLst>
                <a:ext uri="{FF2B5EF4-FFF2-40B4-BE49-F238E27FC236}">
                  <a16:creationId xmlns:a16="http://schemas.microsoft.com/office/drawing/2014/main" id="{4670F691-09A7-4616-8803-51D0BF1D4994}"/>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8" name="Freeform: Shape 187">
              <a:extLst>
                <a:ext uri="{FF2B5EF4-FFF2-40B4-BE49-F238E27FC236}">
                  <a16:creationId xmlns:a16="http://schemas.microsoft.com/office/drawing/2014/main" id="{7E456B34-1D7D-46B7-9864-E6F3D5EEF702}"/>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2" name="Freeform: Shape 1">
            <a:extLst>
              <a:ext uri="{FF2B5EF4-FFF2-40B4-BE49-F238E27FC236}">
                <a16:creationId xmlns:a16="http://schemas.microsoft.com/office/drawing/2014/main" id="{88347124-F829-49F3-A411-9BDBF2A03C8A}"/>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nvGrpSpPr>
          <p:cNvPr id="23" name="Graphic 38">
            <a:extLst>
              <a:ext uri="{FF2B5EF4-FFF2-40B4-BE49-F238E27FC236}">
                <a16:creationId xmlns:a16="http://schemas.microsoft.com/office/drawing/2014/main" id="{9F14A5DD-2657-4346-AC8D-77FFFA0A1DB8}"/>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24" name="Freeform: Shape 23">
              <a:extLst>
                <a:ext uri="{FF2B5EF4-FFF2-40B4-BE49-F238E27FC236}">
                  <a16:creationId xmlns:a16="http://schemas.microsoft.com/office/drawing/2014/main" id="{0D472844-E6F3-47F6-B54F-5B2F665A6392}"/>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 name="Freeform: Shape 24">
              <a:extLst>
                <a:ext uri="{FF2B5EF4-FFF2-40B4-BE49-F238E27FC236}">
                  <a16:creationId xmlns:a16="http://schemas.microsoft.com/office/drawing/2014/main" id="{7939D725-4408-4EAA-BD85-8B6A289020D8}"/>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28" name="Title 1">
            <a:extLst>
              <a:ext uri="{FF2B5EF4-FFF2-40B4-BE49-F238E27FC236}">
                <a16:creationId xmlns:a16="http://schemas.microsoft.com/office/drawing/2014/main" id="{7792A114-7099-4B73-8CFF-1CD310B6C293}"/>
              </a:ext>
            </a:extLst>
          </p:cNvPr>
          <p:cNvSpPr>
            <a:spLocks noGrp="1"/>
          </p:cNvSpPr>
          <p:nvPr>
            <p:ph type="title" hasCustomPrompt="1"/>
          </p:nvPr>
        </p:nvSpPr>
        <p:spPr>
          <a:xfrm>
            <a:off x="1292868" y="358614"/>
            <a:ext cx="4150804" cy="1431000"/>
          </a:xfrm>
        </p:spPr>
        <p:txBody>
          <a:bodyPr anchor="t"/>
          <a:lstStyle>
            <a:lvl1pPr>
              <a:defRPr/>
            </a:lvl1pPr>
          </a:lstStyle>
          <a:p>
            <a:r>
              <a:rPr lang="en-US" dirty="0"/>
              <a:t>Click to add title</a:t>
            </a:r>
          </a:p>
        </p:txBody>
      </p:sp>
      <p:sp>
        <p:nvSpPr>
          <p:cNvPr id="190" name="Date Placeholder 178">
            <a:extLst>
              <a:ext uri="{FF2B5EF4-FFF2-40B4-BE49-F238E27FC236}">
                <a16:creationId xmlns:a16="http://schemas.microsoft.com/office/drawing/2014/main" id="{D3ABC542-2E09-4DFF-BDC3-4E62CADE0205}"/>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2/1/20XX</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191" name="Footer Placeholder 179">
            <a:extLst>
              <a:ext uri="{FF2B5EF4-FFF2-40B4-BE49-F238E27FC236}">
                <a16:creationId xmlns:a16="http://schemas.microsoft.com/office/drawing/2014/main" id="{EE59BB7C-0E79-4D99-98A2-6B6BB261A89C}"/>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dirty="0">
                <a:ln>
                  <a:noFill/>
                </a:ln>
                <a:solidFill>
                  <a:prstClr val="black">
                    <a:tint val="75000"/>
                  </a:prstClr>
                </a:solidFill>
                <a:effectLst/>
                <a:uLnTx/>
                <a:uFillTx/>
                <a:latin typeface="Source Sans Pro"/>
                <a:cs typeface="+mn-cs"/>
              </a:rPr>
              <a:t>PRESENTATION TITLE</a:t>
            </a:r>
          </a:p>
        </p:txBody>
      </p:sp>
      <p:sp>
        <p:nvSpPr>
          <p:cNvPr id="192" name="Slide Number Placeholder 180">
            <a:extLst>
              <a:ext uri="{FF2B5EF4-FFF2-40B4-BE49-F238E27FC236}">
                <a16:creationId xmlns:a16="http://schemas.microsoft.com/office/drawing/2014/main" id="{28A48916-E63A-42EF-B5F2-0212F4E255B0}"/>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5477177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grpSp>
        <p:nvGrpSpPr>
          <p:cNvPr id="23" name="Graphic 38">
            <a:extLst>
              <a:ext uri="{FF2B5EF4-FFF2-40B4-BE49-F238E27FC236}">
                <a16:creationId xmlns:a16="http://schemas.microsoft.com/office/drawing/2014/main" id="{3E8CD31A-1394-452A-9559-656ECA14585A}"/>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24" name="Freeform: Shape 23">
              <a:extLst>
                <a:ext uri="{FF2B5EF4-FFF2-40B4-BE49-F238E27FC236}">
                  <a16:creationId xmlns:a16="http://schemas.microsoft.com/office/drawing/2014/main" id="{85E4E1EC-F0F2-4B35-9091-2F6FA0A0F7A0}"/>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 name="Freeform: Shape 24">
              <a:extLst>
                <a:ext uri="{FF2B5EF4-FFF2-40B4-BE49-F238E27FC236}">
                  <a16:creationId xmlns:a16="http://schemas.microsoft.com/office/drawing/2014/main" id="{26AA8D4E-47DD-4F4A-A460-D2D3D52A6F83}"/>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26" name="Group 25">
            <a:extLst>
              <a:ext uri="{FF2B5EF4-FFF2-40B4-BE49-F238E27FC236}">
                <a16:creationId xmlns:a16="http://schemas.microsoft.com/office/drawing/2014/main" id="{4CDB39CA-1C6B-4D29-8511-53EB2EE2C24C}"/>
              </a:ext>
              <a:ext uri="{C183D7F6-B498-43B3-948B-1728B52AA6E4}">
                <adec:decorative xmlns:adec="http://schemas.microsoft.com/office/drawing/2017/decorative" val="1"/>
              </a:ext>
            </a:extLst>
          </p:cNvPr>
          <p:cNvGrpSpPr/>
          <p:nvPr userDrawn="1"/>
        </p:nvGrpSpPr>
        <p:grpSpPr>
          <a:xfrm>
            <a:off x="8553423" y="5619750"/>
            <a:ext cx="1295427" cy="1238250"/>
            <a:chOff x="3121343" y="4864099"/>
            <a:chExt cx="2085971" cy="1993901"/>
          </a:xfrm>
          <a:solidFill>
            <a:schemeClr val="accent3">
              <a:alpha val="20000"/>
            </a:schemeClr>
          </a:solidFill>
        </p:grpSpPr>
        <p:sp>
          <p:nvSpPr>
            <p:cNvPr id="27" name="Freeform: Shape 26">
              <a:extLst>
                <a:ext uri="{FF2B5EF4-FFF2-40B4-BE49-F238E27FC236}">
                  <a16:creationId xmlns:a16="http://schemas.microsoft.com/office/drawing/2014/main" id="{913293D6-0ECB-489A-A405-EAE446F30E8A}"/>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28" name="Freeform: Shape 27">
              <a:extLst>
                <a:ext uri="{FF2B5EF4-FFF2-40B4-BE49-F238E27FC236}">
                  <a16:creationId xmlns:a16="http://schemas.microsoft.com/office/drawing/2014/main" id="{84505F60-82CB-4E69-9408-A65B5BE7C98C}"/>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29" name="Freeform: Shape 28">
              <a:extLst>
                <a:ext uri="{FF2B5EF4-FFF2-40B4-BE49-F238E27FC236}">
                  <a16:creationId xmlns:a16="http://schemas.microsoft.com/office/drawing/2014/main" id="{CE3B5578-536F-4B38-89D2-C859EFB9E536}"/>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30" name="Freeform: Shape 29">
              <a:extLst>
                <a:ext uri="{FF2B5EF4-FFF2-40B4-BE49-F238E27FC236}">
                  <a16:creationId xmlns:a16="http://schemas.microsoft.com/office/drawing/2014/main" id="{321C8DF3-1F8E-4B0D-B578-67D7E3A7F797}"/>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48" name="Freeform: Shape 47">
              <a:extLst>
                <a:ext uri="{FF2B5EF4-FFF2-40B4-BE49-F238E27FC236}">
                  <a16:creationId xmlns:a16="http://schemas.microsoft.com/office/drawing/2014/main" id="{3EF634BD-8B6E-4470-B471-CCD9D52208E9}"/>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49" name="Freeform: Shape 48">
              <a:extLst>
                <a:ext uri="{FF2B5EF4-FFF2-40B4-BE49-F238E27FC236}">
                  <a16:creationId xmlns:a16="http://schemas.microsoft.com/office/drawing/2014/main" id="{6D4EA52A-34A3-4161-A9CE-86569A099639}"/>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0" name="Freeform: Shape 49">
              <a:extLst>
                <a:ext uri="{FF2B5EF4-FFF2-40B4-BE49-F238E27FC236}">
                  <a16:creationId xmlns:a16="http://schemas.microsoft.com/office/drawing/2014/main" id="{89F976BC-5664-4D19-8DC2-C83D9F201025}"/>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1" name="Freeform: Shape 50">
              <a:extLst>
                <a:ext uri="{FF2B5EF4-FFF2-40B4-BE49-F238E27FC236}">
                  <a16:creationId xmlns:a16="http://schemas.microsoft.com/office/drawing/2014/main" id="{4FE844F3-0151-483D-A445-DF19C1CA237C}"/>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2" name="Freeform: Shape 51">
              <a:extLst>
                <a:ext uri="{FF2B5EF4-FFF2-40B4-BE49-F238E27FC236}">
                  <a16:creationId xmlns:a16="http://schemas.microsoft.com/office/drawing/2014/main" id="{3602D36A-92EE-4D58-8B1E-A7C32FA38A81}"/>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3" name="Freeform: Shape 52">
              <a:extLst>
                <a:ext uri="{FF2B5EF4-FFF2-40B4-BE49-F238E27FC236}">
                  <a16:creationId xmlns:a16="http://schemas.microsoft.com/office/drawing/2014/main" id="{54D3E311-8682-432D-96C1-892E0A7B846F}"/>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4" name="Freeform: Shape 53">
              <a:extLst>
                <a:ext uri="{FF2B5EF4-FFF2-40B4-BE49-F238E27FC236}">
                  <a16:creationId xmlns:a16="http://schemas.microsoft.com/office/drawing/2014/main" id="{2F6A277D-D709-4AAD-A2BE-7F002BC0B1A4}"/>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5" name="Freeform: Shape 54">
              <a:extLst>
                <a:ext uri="{FF2B5EF4-FFF2-40B4-BE49-F238E27FC236}">
                  <a16:creationId xmlns:a16="http://schemas.microsoft.com/office/drawing/2014/main" id="{692A7F87-C5D7-4B71-8667-833F96C3F294}"/>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6" name="Freeform: Shape 55">
              <a:extLst>
                <a:ext uri="{FF2B5EF4-FFF2-40B4-BE49-F238E27FC236}">
                  <a16:creationId xmlns:a16="http://schemas.microsoft.com/office/drawing/2014/main" id="{74ABB7F8-185E-406E-84D5-2ADDC019320A}"/>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2" name="Freeform: Shape 1">
            <a:extLst>
              <a:ext uri="{FF2B5EF4-FFF2-40B4-BE49-F238E27FC236}">
                <a16:creationId xmlns:a16="http://schemas.microsoft.com/office/drawing/2014/main" id="{32343BE2-F9F3-467E-BAC0-182941FCBCD2}"/>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Title 1">
            <a:extLst>
              <a:ext uri="{FF2B5EF4-FFF2-40B4-BE49-F238E27FC236}">
                <a16:creationId xmlns:a16="http://schemas.microsoft.com/office/drawing/2014/main" id="{3193E6E4-C8EE-470B-AABB-B46374938AA4}"/>
              </a:ext>
            </a:extLst>
          </p:cNvPr>
          <p:cNvSpPr>
            <a:spLocks noGrp="1"/>
          </p:cNvSpPr>
          <p:nvPr>
            <p:ph type="title" hasCustomPrompt="1"/>
          </p:nvPr>
        </p:nvSpPr>
        <p:spPr>
          <a:xfrm>
            <a:off x="1292868" y="358614"/>
            <a:ext cx="4150804" cy="1431000"/>
          </a:xfrm>
        </p:spPr>
        <p:txBody>
          <a:bodyPr anchor="t"/>
          <a:lstStyle>
            <a:lvl1pPr>
              <a:defRPr/>
            </a:lvl1pPr>
          </a:lstStyle>
          <a:p>
            <a:r>
              <a:rPr lang="en-US" dirty="0"/>
              <a:t>Click to add title</a:t>
            </a:r>
          </a:p>
        </p:txBody>
      </p:sp>
      <p:sp>
        <p:nvSpPr>
          <p:cNvPr id="31" name="Date Placeholder 178">
            <a:extLst>
              <a:ext uri="{FF2B5EF4-FFF2-40B4-BE49-F238E27FC236}">
                <a16:creationId xmlns:a16="http://schemas.microsoft.com/office/drawing/2014/main" id="{9BFD1C1A-363C-4909-95D6-9AF44B452A54}"/>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2/1/20XX</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32" name="Footer Placeholder 179">
            <a:extLst>
              <a:ext uri="{FF2B5EF4-FFF2-40B4-BE49-F238E27FC236}">
                <a16:creationId xmlns:a16="http://schemas.microsoft.com/office/drawing/2014/main" id="{77213597-1706-40A7-8726-C468FB7F438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dirty="0">
                <a:ln>
                  <a:noFill/>
                </a:ln>
                <a:solidFill>
                  <a:prstClr val="black">
                    <a:tint val="75000"/>
                  </a:prstClr>
                </a:solidFill>
                <a:effectLst/>
                <a:uLnTx/>
                <a:uFillTx/>
                <a:latin typeface="Source Sans Pro"/>
                <a:cs typeface="+mn-cs"/>
              </a:rPr>
              <a:t>PRESENTATION TITLE</a:t>
            </a:r>
          </a:p>
        </p:txBody>
      </p:sp>
      <p:sp>
        <p:nvSpPr>
          <p:cNvPr id="33" name="Slide Number Placeholder 180">
            <a:extLst>
              <a:ext uri="{FF2B5EF4-FFF2-40B4-BE49-F238E27FC236}">
                <a16:creationId xmlns:a16="http://schemas.microsoft.com/office/drawing/2014/main" id="{1BB201C7-C50B-4E2B-95EF-E5FFAF698DBA}"/>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404045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8AD96798-1C42-49B1-99B2-BD7FA12760FC}"/>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80BD"/>
              </a:solidFill>
              <a:effectLst/>
              <a:uLnTx/>
              <a:uFillTx/>
              <a:latin typeface="Source Sans Pro"/>
              <a:ea typeface="+mn-ea"/>
              <a:cs typeface="+mn-cs"/>
            </a:endParaRPr>
          </a:p>
        </p:txBody>
      </p:sp>
      <p:sp>
        <p:nvSpPr>
          <p:cNvPr id="18" name="Title 1">
            <a:extLst>
              <a:ext uri="{FF2B5EF4-FFF2-40B4-BE49-F238E27FC236}">
                <a16:creationId xmlns:a16="http://schemas.microsoft.com/office/drawing/2014/main" id="{00FC1B25-A4F4-4E8E-931D-D383946C91FC}"/>
              </a:ext>
            </a:extLst>
          </p:cNvPr>
          <p:cNvSpPr>
            <a:spLocks noGrp="1"/>
          </p:cNvSpPr>
          <p:nvPr>
            <p:ph type="title"/>
          </p:nvPr>
        </p:nvSpPr>
        <p:spPr>
          <a:xfrm>
            <a:off x="2838271" y="1010170"/>
            <a:ext cx="5178019" cy="3713638"/>
          </a:xfrm>
        </p:spPr>
        <p:txBody>
          <a:bodyPr anchor="ctr"/>
          <a:lstStyle>
            <a:lvl1pPr algn="ctr">
              <a:lnSpc>
                <a:spcPct val="100000"/>
              </a:lnSpc>
              <a:defRPr/>
            </a:lvl1pPr>
          </a:lstStyle>
          <a:p>
            <a:r>
              <a:rPr lang="en-US"/>
              <a:t>Click to edit Master title style</a:t>
            </a:r>
            <a:endParaRPr lang="en-US" dirty="0"/>
          </a:p>
        </p:txBody>
      </p:sp>
      <p:sp>
        <p:nvSpPr>
          <p:cNvPr id="36" name="Text Placeholder 34">
            <a:extLst>
              <a:ext uri="{FF2B5EF4-FFF2-40B4-BE49-F238E27FC236}">
                <a16:creationId xmlns:a16="http://schemas.microsoft.com/office/drawing/2014/main" id="{72818B4A-C05A-428C-A790-B75EA386A25F}"/>
              </a:ext>
            </a:extLst>
          </p:cNvPr>
          <p:cNvSpPr>
            <a:spLocks noGrp="1"/>
          </p:cNvSpPr>
          <p:nvPr>
            <p:ph type="body" sz="quarter" idx="13" hasCustomPrompt="1"/>
          </p:nvPr>
        </p:nvSpPr>
        <p:spPr>
          <a:xfrm>
            <a:off x="2838044" y="4914900"/>
            <a:ext cx="5178514" cy="819076"/>
          </a:xfrm>
        </p:spPr>
        <p:txBody>
          <a:bodyPr/>
          <a:lstStyle>
            <a:lvl1pPr algn="ctr">
              <a:buFontTx/>
              <a:buNone/>
              <a:defRPr/>
            </a:lvl1pPr>
          </a:lstStyle>
          <a:p>
            <a:pPr lvl="0"/>
            <a:r>
              <a:rPr lang="en-US" dirty="0"/>
              <a:t>Click to add text</a:t>
            </a:r>
          </a:p>
        </p:txBody>
      </p:sp>
      <p:sp>
        <p:nvSpPr>
          <p:cNvPr id="19" name="Freeform: Shape 18">
            <a:extLst>
              <a:ext uri="{FF2B5EF4-FFF2-40B4-BE49-F238E27FC236}">
                <a16:creationId xmlns:a16="http://schemas.microsoft.com/office/drawing/2014/main" id="{176E197B-E174-4C9D-87E5-0B9B08708760}"/>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 name="Freeform: Shape 19">
            <a:extLst>
              <a:ext uri="{FF2B5EF4-FFF2-40B4-BE49-F238E27FC236}">
                <a16:creationId xmlns:a16="http://schemas.microsoft.com/office/drawing/2014/main" id="{517AB840-B4B7-452B-B062-6C9CF8426132}"/>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9FE5D1B6-33F6-4BAA-9D02-679E176F39C4}"/>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80BD"/>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0DCCBCA1-466D-44C6-93ED-2E02B623DB0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24" name="Freeform: Shape 23">
            <a:extLst>
              <a:ext uri="{FF2B5EF4-FFF2-40B4-BE49-F238E27FC236}">
                <a16:creationId xmlns:a16="http://schemas.microsoft.com/office/drawing/2014/main" id="{2CC7CBB9-9855-4B27-93BF-506D5D17E85B}"/>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26" name="Date Placeholder 178">
            <a:extLst>
              <a:ext uri="{FF2B5EF4-FFF2-40B4-BE49-F238E27FC236}">
                <a16:creationId xmlns:a16="http://schemas.microsoft.com/office/drawing/2014/main" id="{D3B95CCB-4EDF-4C85-82FC-E5FD2A4715E6}"/>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2/1/20XX</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7" name="Footer Placeholder 179">
            <a:extLst>
              <a:ext uri="{FF2B5EF4-FFF2-40B4-BE49-F238E27FC236}">
                <a16:creationId xmlns:a16="http://schemas.microsoft.com/office/drawing/2014/main" id="{D8096E0F-A3CE-40F7-AA9D-B43562213203}"/>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dirty="0">
                <a:ln>
                  <a:noFill/>
                </a:ln>
                <a:solidFill>
                  <a:prstClr val="black">
                    <a:tint val="75000"/>
                  </a:prstClr>
                </a:solidFill>
                <a:effectLst/>
                <a:uLnTx/>
                <a:uFillTx/>
                <a:latin typeface="Source Sans Pro"/>
                <a:cs typeface="+mn-cs"/>
              </a:rPr>
              <a:t>PRESENTATION TITLE</a:t>
            </a:r>
          </a:p>
        </p:txBody>
      </p:sp>
      <p:grpSp>
        <p:nvGrpSpPr>
          <p:cNvPr id="28" name="Graphic 185">
            <a:extLst>
              <a:ext uri="{FF2B5EF4-FFF2-40B4-BE49-F238E27FC236}">
                <a16:creationId xmlns:a16="http://schemas.microsoft.com/office/drawing/2014/main" id="{59F51AE6-E003-46BA-A25A-6AFBDC3E73DA}"/>
              </a:ext>
              <a:ext uri="{C183D7F6-B498-43B3-948B-1728B52AA6E4}">
                <adec:decorative xmlns:adec="http://schemas.microsoft.com/office/drawing/2017/decorative" val="1"/>
              </a:ext>
            </a:extLst>
          </p:cNvPr>
          <p:cNvGrpSpPr/>
          <p:nvPr userDrawn="1"/>
        </p:nvGrpSpPr>
        <p:grpSpPr>
          <a:xfrm>
            <a:off x="10428621" y="5660492"/>
            <a:ext cx="1054467" cy="469689"/>
            <a:chOff x="9841624" y="4115729"/>
            <a:chExt cx="602170" cy="268223"/>
          </a:xfrm>
          <a:solidFill>
            <a:schemeClr val="tx1"/>
          </a:solidFill>
        </p:grpSpPr>
        <p:sp>
          <p:nvSpPr>
            <p:cNvPr id="29" name="Freeform: Shape 28">
              <a:extLst>
                <a:ext uri="{FF2B5EF4-FFF2-40B4-BE49-F238E27FC236}">
                  <a16:creationId xmlns:a16="http://schemas.microsoft.com/office/drawing/2014/main" id="{03F73C8B-6AB5-41EB-99EA-3C94CBEBB481}"/>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 name="Freeform: Shape 29">
              <a:extLst>
                <a:ext uri="{FF2B5EF4-FFF2-40B4-BE49-F238E27FC236}">
                  <a16:creationId xmlns:a16="http://schemas.microsoft.com/office/drawing/2014/main" id="{1A666D36-3657-4085-84AA-126594195C1A}"/>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 name="Freeform: Shape 30">
              <a:extLst>
                <a:ext uri="{FF2B5EF4-FFF2-40B4-BE49-F238E27FC236}">
                  <a16:creationId xmlns:a16="http://schemas.microsoft.com/office/drawing/2014/main" id="{B12CF5CD-903D-4879-BBD3-A79140E8186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 name="Freeform: Shape 31">
              <a:extLst>
                <a:ext uri="{FF2B5EF4-FFF2-40B4-BE49-F238E27FC236}">
                  <a16:creationId xmlns:a16="http://schemas.microsoft.com/office/drawing/2014/main" id="{9EF969CD-CBA7-44B8-9544-660D7487A3D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 name="Freeform: Shape 32">
              <a:extLst>
                <a:ext uri="{FF2B5EF4-FFF2-40B4-BE49-F238E27FC236}">
                  <a16:creationId xmlns:a16="http://schemas.microsoft.com/office/drawing/2014/main" id="{6E91C2FB-38ED-4DF7-8F1F-3211A0592A47}"/>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34" name="Slide Number Placeholder 180">
            <a:extLst>
              <a:ext uri="{FF2B5EF4-FFF2-40B4-BE49-F238E27FC236}">
                <a16:creationId xmlns:a16="http://schemas.microsoft.com/office/drawing/2014/main" id="{383FF74A-FDDF-4768-9C1E-E6F3E66228E9}"/>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srgbClr val="898989"/>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srgbClr val="898989"/>
              </a:solidFill>
              <a:effectLst/>
              <a:uLnTx/>
              <a:uFillTx/>
              <a:latin typeface="Source Sans Pro"/>
              <a:cs typeface="+mn-cs"/>
            </a:endParaRPr>
          </a:p>
        </p:txBody>
      </p:sp>
    </p:spTree>
    <p:extLst>
      <p:ext uri="{BB962C8B-B14F-4D97-AF65-F5344CB8AC3E}">
        <p14:creationId xmlns:p14="http://schemas.microsoft.com/office/powerpoint/2010/main" val="3997350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56" name="Title 1">
            <a:extLst>
              <a:ext uri="{FF2B5EF4-FFF2-40B4-BE49-F238E27FC236}">
                <a16:creationId xmlns:a16="http://schemas.microsoft.com/office/drawing/2014/main" id="{08711333-F819-4928-8BA2-B03A1D7447F6}"/>
              </a:ext>
            </a:extLst>
          </p:cNvPr>
          <p:cNvSpPr>
            <a:spLocks noGrp="1"/>
          </p:cNvSpPr>
          <p:nvPr>
            <p:ph type="title"/>
          </p:nvPr>
        </p:nvSpPr>
        <p:spPr>
          <a:xfrm>
            <a:off x="1331088" y="565739"/>
            <a:ext cx="9745883" cy="1124949"/>
          </a:xfrm>
        </p:spPr>
        <p:txBody>
          <a:bodyPr/>
          <a:lstStyle/>
          <a:p>
            <a:r>
              <a:rPr lang="en-US"/>
              <a:t>Click to edit Master title style</a:t>
            </a:r>
            <a:endParaRPr lang="en-US" dirty="0"/>
          </a:p>
        </p:txBody>
      </p:sp>
      <p:grpSp>
        <p:nvGrpSpPr>
          <p:cNvPr id="2" name="Group 1">
            <a:extLst>
              <a:ext uri="{FF2B5EF4-FFF2-40B4-BE49-F238E27FC236}">
                <a16:creationId xmlns:a16="http://schemas.microsoft.com/office/drawing/2014/main" id="{B4DCAA54-A920-4F7D-B1F9-E60E950DBAE8}"/>
              </a:ext>
              <a:ext uri="{C183D7F6-B498-43B3-948B-1728B52AA6E4}">
                <adec:decorative xmlns:adec="http://schemas.microsoft.com/office/drawing/2017/decorative" val="1"/>
              </a:ext>
            </a:extLst>
          </p:cNvPr>
          <p:cNvGrpSpPr/>
          <p:nvPr userDrawn="1"/>
        </p:nvGrpSpPr>
        <p:grpSpPr>
          <a:xfrm>
            <a:off x="0" y="681037"/>
            <a:ext cx="1170294" cy="709661"/>
            <a:chOff x="0" y="681037"/>
            <a:chExt cx="1170294" cy="709661"/>
          </a:xfrm>
        </p:grpSpPr>
        <p:sp>
          <p:nvSpPr>
            <p:cNvPr id="57" name="Freeform: Shape 56">
              <a:extLst>
                <a:ext uri="{FF2B5EF4-FFF2-40B4-BE49-F238E27FC236}">
                  <a16:creationId xmlns:a16="http://schemas.microsoft.com/office/drawing/2014/main" id="{28633F80-7150-4830-B036-FED561D8ABD2}"/>
                </a:ext>
                <a:ext uri="{C183D7F6-B498-43B3-948B-1728B52AA6E4}">
                  <adec:decorative xmlns:adec="http://schemas.microsoft.com/office/drawing/2017/decorative" val="1"/>
                </a:ext>
              </a:extLst>
            </p:cNvPr>
            <p:cNvSpPr/>
            <p:nvPr userDrawn="1"/>
          </p:nvSpPr>
          <p:spPr>
            <a:xfrm>
              <a:off x="0" y="681037"/>
              <a:ext cx="1170294" cy="274629"/>
            </a:xfrm>
            <a:custGeom>
              <a:avLst/>
              <a:gdLst>
                <a:gd name="connsiteX0" fmla="*/ 453342 w 1170294"/>
                <a:gd name="connsiteY0" fmla="*/ 0 h 274629"/>
                <a:gd name="connsiteX1" fmla="*/ 689085 w 1170294"/>
                <a:gd name="connsiteY1" fmla="*/ 235744 h 274629"/>
                <a:gd name="connsiteX2" fmla="*/ 924829 w 1170294"/>
                <a:gd name="connsiteY2" fmla="*/ 0 h 274629"/>
                <a:gd name="connsiteX3" fmla="*/ 1170294 w 1170294"/>
                <a:gd name="connsiteY3" fmla="*/ 24546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577 h 274629"/>
                <a:gd name="connsiteX11" fmla="*/ 215168 w 1170294"/>
                <a:gd name="connsiteY11" fmla="*/ 23574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5744"/>
                  </a:lnTo>
                  <a:lnTo>
                    <a:pt x="924829" y="0"/>
                  </a:lnTo>
                  <a:lnTo>
                    <a:pt x="1170294" y="245465"/>
                  </a:lnTo>
                  <a:lnTo>
                    <a:pt x="1153282" y="264908"/>
                  </a:lnTo>
                  <a:lnTo>
                    <a:pt x="924829" y="38885"/>
                  </a:lnTo>
                  <a:lnTo>
                    <a:pt x="689085" y="274629"/>
                  </a:lnTo>
                  <a:lnTo>
                    <a:pt x="453342" y="38885"/>
                  </a:lnTo>
                  <a:lnTo>
                    <a:pt x="215168" y="274629"/>
                  </a:lnTo>
                  <a:lnTo>
                    <a:pt x="0" y="59462"/>
                  </a:lnTo>
                  <a:lnTo>
                    <a:pt x="0" y="20577"/>
                  </a:lnTo>
                  <a:lnTo>
                    <a:pt x="215168" y="235744"/>
                  </a:lnTo>
                  <a:close/>
                </a:path>
              </a:pathLst>
            </a:custGeom>
            <a:solidFill>
              <a:schemeClr val="tx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8" name="Freeform: Shape 57">
              <a:extLst>
                <a:ext uri="{FF2B5EF4-FFF2-40B4-BE49-F238E27FC236}">
                  <a16:creationId xmlns:a16="http://schemas.microsoft.com/office/drawing/2014/main" id="{984D32A8-76C6-4D70-887B-EC3211AD33EB}"/>
                </a:ext>
                <a:ext uri="{C183D7F6-B498-43B3-948B-1728B52AA6E4}">
                  <adec:decorative xmlns:adec="http://schemas.microsoft.com/office/drawing/2017/decorative" val="1"/>
                </a:ext>
              </a:extLst>
            </p:cNvPr>
            <p:cNvSpPr/>
            <p:nvPr userDrawn="1"/>
          </p:nvSpPr>
          <p:spPr>
            <a:xfrm>
              <a:off x="0" y="1116069"/>
              <a:ext cx="1170294" cy="274629"/>
            </a:xfrm>
            <a:custGeom>
              <a:avLst/>
              <a:gdLst>
                <a:gd name="connsiteX0" fmla="*/ 453342 w 1170294"/>
                <a:gd name="connsiteY0" fmla="*/ 0 h 274629"/>
                <a:gd name="connsiteX1" fmla="*/ 689085 w 1170294"/>
                <a:gd name="connsiteY1" fmla="*/ 238174 h 274629"/>
                <a:gd name="connsiteX2" fmla="*/ 924829 w 1170294"/>
                <a:gd name="connsiteY2" fmla="*/ 0 h 274629"/>
                <a:gd name="connsiteX3" fmla="*/ 1170294 w 1170294"/>
                <a:gd name="connsiteY3" fmla="*/ 24789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789 h 274629"/>
                <a:gd name="connsiteX11" fmla="*/ 215168 w 1170294"/>
                <a:gd name="connsiteY11" fmla="*/ 23817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8174"/>
                  </a:lnTo>
                  <a:lnTo>
                    <a:pt x="924829" y="0"/>
                  </a:lnTo>
                  <a:lnTo>
                    <a:pt x="1170294" y="247895"/>
                  </a:lnTo>
                  <a:lnTo>
                    <a:pt x="1153282" y="264908"/>
                  </a:lnTo>
                  <a:lnTo>
                    <a:pt x="924829" y="38885"/>
                  </a:lnTo>
                  <a:lnTo>
                    <a:pt x="689085" y="274629"/>
                  </a:lnTo>
                  <a:lnTo>
                    <a:pt x="453342" y="38885"/>
                  </a:lnTo>
                  <a:lnTo>
                    <a:pt x="215168" y="274629"/>
                  </a:lnTo>
                  <a:lnTo>
                    <a:pt x="0" y="59462"/>
                  </a:lnTo>
                  <a:lnTo>
                    <a:pt x="0" y="20789"/>
                  </a:lnTo>
                  <a:lnTo>
                    <a:pt x="215168" y="23817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59" name="Oval 58">
            <a:extLst>
              <a:ext uri="{FF2B5EF4-FFF2-40B4-BE49-F238E27FC236}">
                <a16:creationId xmlns:a16="http://schemas.microsoft.com/office/drawing/2014/main" id="{9C9F9430-37D6-4AED-B459-D6F6251D0C09}"/>
              </a:ext>
              <a:ext uri="{C183D7F6-B498-43B3-948B-1728B52AA6E4}">
                <adec:decorative xmlns:adec="http://schemas.microsoft.com/office/drawing/2017/decorative" val="1"/>
              </a:ext>
            </a:extLst>
          </p:cNvPr>
          <p:cNvSpPr/>
          <p:nvPr userDrawn="1"/>
        </p:nvSpPr>
        <p:spPr>
          <a:xfrm>
            <a:off x="11590389"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60" name="Oval 59">
            <a:extLst>
              <a:ext uri="{FF2B5EF4-FFF2-40B4-BE49-F238E27FC236}">
                <a16:creationId xmlns:a16="http://schemas.microsoft.com/office/drawing/2014/main" id="{EEDFE717-6A4F-4FD1-ABBF-5807E71F53F6}"/>
              </a:ext>
              <a:ext uri="{C183D7F6-B498-43B3-948B-1728B52AA6E4}">
                <adec:decorative xmlns:adec="http://schemas.microsoft.com/office/drawing/2017/decorative" val="1"/>
              </a:ext>
            </a:extLst>
          </p:cNvPr>
          <p:cNvSpPr/>
          <p:nvPr userDrawn="1"/>
        </p:nvSpPr>
        <p:spPr>
          <a:xfrm>
            <a:off x="11559544" y="5991329"/>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61" name="Date Placeholder 10">
            <a:extLst>
              <a:ext uri="{FF2B5EF4-FFF2-40B4-BE49-F238E27FC236}">
                <a16:creationId xmlns:a16="http://schemas.microsoft.com/office/drawing/2014/main" id="{26FBD0C2-9C38-4891-92F3-5AF6CD04E3E1}"/>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2/1/20XX</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62" name="Footer Placeholder 11">
            <a:extLst>
              <a:ext uri="{FF2B5EF4-FFF2-40B4-BE49-F238E27FC236}">
                <a16:creationId xmlns:a16="http://schemas.microsoft.com/office/drawing/2014/main" id="{5C6A806B-2B18-4D3B-8215-624EE91DAC3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dirty="0">
                <a:ln>
                  <a:noFill/>
                </a:ln>
                <a:solidFill>
                  <a:prstClr val="black">
                    <a:tint val="75000"/>
                  </a:prstClr>
                </a:solidFill>
                <a:effectLst/>
                <a:uLnTx/>
                <a:uFillTx/>
                <a:latin typeface="Source Sans Pro"/>
                <a:cs typeface="+mn-cs"/>
              </a:rPr>
              <a:t>PRESENTATION TITLE</a:t>
            </a:r>
          </a:p>
        </p:txBody>
      </p:sp>
      <p:sp>
        <p:nvSpPr>
          <p:cNvPr id="63" name="Slide Number Placeholder 12">
            <a:extLst>
              <a:ext uri="{FF2B5EF4-FFF2-40B4-BE49-F238E27FC236}">
                <a16:creationId xmlns:a16="http://schemas.microsoft.com/office/drawing/2014/main" id="{54E3AE0A-2F47-4B51-8F32-46ABDC574FFB}"/>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grpSp>
        <p:nvGrpSpPr>
          <p:cNvPr id="11" name="Graphic 4">
            <a:extLst>
              <a:ext uri="{FF2B5EF4-FFF2-40B4-BE49-F238E27FC236}">
                <a16:creationId xmlns:a16="http://schemas.microsoft.com/office/drawing/2014/main" id="{A160D36B-90B2-4E2E-9A07-AFC4CC77ED14}"/>
              </a:ext>
              <a:ext uri="{C183D7F6-B498-43B3-948B-1728B52AA6E4}">
                <adec:decorative xmlns:adec="http://schemas.microsoft.com/office/drawing/2017/decorative" val="1"/>
              </a:ext>
            </a:extLst>
          </p:cNvPr>
          <p:cNvGrpSpPr/>
          <p:nvPr userDrawn="1"/>
        </p:nvGrpSpPr>
        <p:grpSpPr>
          <a:xfrm>
            <a:off x="10510458" y="477557"/>
            <a:ext cx="975170" cy="975170"/>
            <a:chOff x="5829300" y="3162300"/>
            <a:chExt cx="532257" cy="532257"/>
          </a:xfrm>
          <a:solidFill>
            <a:schemeClr val="tx1"/>
          </a:solidFill>
        </p:grpSpPr>
        <p:sp>
          <p:nvSpPr>
            <p:cNvPr id="12" name="Freeform: Shape 11">
              <a:extLst>
                <a:ext uri="{FF2B5EF4-FFF2-40B4-BE49-F238E27FC236}">
                  <a16:creationId xmlns:a16="http://schemas.microsoft.com/office/drawing/2014/main" id="{CADA6DC8-A018-4A16-84AF-9E2E74CD757D}"/>
                </a:ext>
              </a:extLst>
            </p:cNvPr>
            <p:cNvSpPr/>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8C1308F7-B76A-4EC2-94B2-3D7A71B62604}"/>
                </a:ext>
              </a:extLst>
            </p:cNvPr>
            <p:cNvSpPr/>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 name="Freeform: Shape 13">
              <a:extLst>
                <a:ext uri="{FF2B5EF4-FFF2-40B4-BE49-F238E27FC236}">
                  <a16:creationId xmlns:a16="http://schemas.microsoft.com/office/drawing/2014/main" id="{98E3532C-7781-4159-A3A0-A2DE72CA6DBA}"/>
                </a:ext>
              </a:extLst>
            </p:cNvPr>
            <p:cNvSpPr/>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 name="Freeform: Shape 14">
              <a:extLst>
                <a:ext uri="{FF2B5EF4-FFF2-40B4-BE49-F238E27FC236}">
                  <a16:creationId xmlns:a16="http://schemas.microsoft.com/office/drawing/2014/main" id="{98D647FB-029D-4D71-B4E4-6D74FCB09C4D}"/>
                </a:ext>
              </a:extLst>
            </p:cNvPr>
            <p:cNvSpPr/>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 name="Freeform: Shape 15">
              <a:extLst>
                <a:ext uri="{FF2B5EF4-FFF2-40B4-BE49-F238E27FC236}">
                  <a16:creationId xmlns:a16="http://schemas.microsoft.com/office/drawing/2014/main" id="{216A1C6D-37E7-47A0-814C-A09DC1123684}"/>
                </a:ext>
              </a:extLst>
            </p:cNvPr>
            <p:cNvSpPr/>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22759DEC-2103-4E2C-A470-F4AF6E5E3E87}"/>
                </a:ext>
              </a:extLst>
            </p:cNvPr>
            <p:cNvSpPr/>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788AE222-CCAD-4233-9F97-67021E530758}"/>
                </a:ext>
              </a:extLst>
            </p:cNvPr>
            <p:cNvSpPr/>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8610EC41-7752-4C40-99E0-1B5FEA90EB0E}"/>
                </a:ext>
              </a:extLst>
            </p:cNvPr>
            <p:cNvSpPr/>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 name="Freeform: Shape 19">
              <a:extLst>
                <a:ext uri="{FF2B5EF4-FFF2-40B4-BE49-F238E27FC236}">
                  <a16:creationId xmlns:a16="http://schemas.microsoft.com/office/drawing/2014/main" id="{5AA370E4-6378-438E-96A5-93A548F17E99}"/>
                </a:ext>
              </a:extLst>
            </p:cNvPr>
            <p:cNvSpPr/>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 name="Freeform: Shape 20">
              <a:extLst>
                <a:ext uri="{FF2B5EF4-FFF2-40B4-BE49-F238E27FC236}">
                  <a16:creationId xmlns:a16="http://schemas.microsoft.com/office/drawing/2014/main" id="{2DC8BEFB-4BE0-44E4-B9EE-B9433675ED5D}"/>
                </a:ext>
              </a:extLst>
            </p:cNvPr>
            <p:cNvSpPr/>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C5C187D8-7DEF-4A4B-AEBD-0148B131FA7B}"/>
                </a:ext>
              </a:extLst>
            </p:cNvPr>
            <p:cNvSpPr/>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721C4DD4-9A7B-4D13-905C-4D8287BFC226}"/>
                </a:ext>
              </a:extLst>
            </p:cNvPr>
            <p:cNvSpPr/>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 name="Freeform: Shape 23">
              <a:extLst>
                <a:ext uri="{FF2B5EF4-FFF2-40B4-BE49-F238E27FC236}">
                  <a16:creationId xmlns:a16="http://schemas.microsoft.com/office/drawing/2014/main" id="{CB37570A-3C94-4E36-97CE-A23E9672578E}"/>
                </a:ext>
              </a:extLst>
            </p:cNvPr>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Tree>
    <p:extLst>
      <p:ext uri="{BB962C8B-B14F-4D97-AF65-F5344CB8AC3E}">
        <p14:creationId xmlns:p14="http://schemas.microsoft.com/office/powerpoint/2010/main" val="4200981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grpSp>
        <p:nvGrpSpPr>
          <p:cNvPr id="34" name="Graphic 4">
            <a:extLst>
              <a:ext uri="{FF2B5EF4-FFF2-40B4-BE49-F238E27FC236}">
                <a16:creationId xmlns:a16="http://schemas.microsoft.com/office/drawing/2014/main" id="{F6919F4A-127D-4827-9E80-D8662425CC16}"/>
              </a:ext>
              <a:ext uri="{C183D7F6-B498-43B3-948B-1728B52AA6E4}">
                <adec:decorative xmlns:adec="http://schemas.microsoft.com/office/drawing/2017/decorative" val="1"/>
              </a:ext>
            </a:extLst>
          </p:cNvPr>
          <p:cNvGrpSpPr/>
          <p:nvPr userDrawn="1"/>
        </p:nvGrpSpPr>
        <p:grpSpPr>
          <a:xfrm>
            <a:off x="10510458" y="477557"/>
            <a:ext cx="975170" cy="975170"/>
            <a:chOff x="5829300" y="3162300"/>
            <a:chExt cx="532257" cy="532257"/>
          </a:xfrm>
          <a:solidFill>
            <a:schemeClr val="tx1"/>
          </a:solidFill>
        </p:grpSpPr>
        <p:sp>
          <p:nvSpPr>
            <p:cNvPr id="35" name="Freeform: Shape 34">
              <a:extLst>
                <a:ext uri="{FF2B5EF4-FFF2-40B4-BE49-F238E27FC236}">
                  <a16:creationId xmlns:a16="http://schemas.microsoft.com/office/drawing/2014/main" id="{E4F0C362-E345-4C93-8DBC-55525E213FE2}"/>
                </a:ext>
              </a:extLst>
            </p:cNvPr>
            <p:cNvSpPr/>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6" name="Freeform: Shape 35">
              <a:extLst>
                <a:ext uri="{FF2B5EF4-FFF2-40B4-BE49-F238E27FC236}">
                  <a16:creationId xmlns:a16="http://schemas.microsoft.com/office/drawing/2014/main" id="{246589FF-4A9D-484E-95B0-A0C39A326BFF}"/>
                </a:ext>
              </a:extLst>
            </p:cNvPr>
            <p:cNvSpPr/>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CCC09BAE-0430-4149-BDEC-23DD9C37ACC2}"/>
                </a:ext>
              </a:extLst>
            </p:cNvPr>
            <p:cNvSpPr/>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8" name="Freeform: Shape 37">
              <a:extLst>
                <a:ext uri="{FF2B5EF4-FFF2-40B4-BE49-F238E27FC236}">
                  <a16:creationId xmlns:a16="http://schemas.microsoft.com/office/drawing/2014/main" id="{4F6CC180-FC7F-4A8E-BACC-034FD0C68CA9}"/>
                </a:ext>
              </a:extLst>
            </p:cNvPr>
            <p:cNvSpPr/>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9" name="Freeform: Shape 38">
              <a:extLst>
                <a:ext uri="{FF2B5EF4-FFF2-40B4-BE49-F238E27FC236}">
                  <a16:creationId xmlns:a16="http://schemas.microsoft.com/office/drawing/2014/main" id="{A137FFAD-2383-4411-A9CD-B0DCBF8452F9}"/>
                </a:ext>
              </a:extLst>
            </p:cNvPr>
            <p:cNvSpPr/>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6F7ADA10-97E6-406B-955B-4DF941688C55}"/>
                </a:ext>
              </a:extLst>
            </p:cNvPr>
            <p:cNvSpPr/>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E5ED4958-089A-40EE-BEF8-D2DA3283FE41}"/>
                </a:ext>
              </a:extLst>
            </p:cNvPr>
            <p:cNvSpPr/>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6BBC70D8-0977-4E3E-BDCC-5DB32F534597}"/>
                </a:ext>
              </a:extLst>
            </p:cNvPr>
            <p:cNvSpPr/>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22F37D25-C4FD-4978-AE31-636891A33D69}"/>
                </a:ext>
              </a:extLst>
            </p:cNvPr>
            <p:cNvSpPr/>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4" name="Freeform: Shape 43">
              <a:extLst>
                <a:ext uri="{FF2B5EF4-FFF2-40B4-BE49-F238E27FC236}">
                  <a16:creationId xmlns:a16="http://schemas.microsoft.com/office/drawing/2014/main" id="{42DD3606-BA69-4959-9335-377E9AA120FF}"/>
                </a:ext>
              </a:extLst>
            </p:cNvPr>
            <p:cNvSpPr/>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5" name="Freeform: Shape 44">
              <a:extLst>
                <a:ext uri="{FF2B5EF4-FFF2-40B4-BE49-F238E27FC236}">
                  <a16:creationId xmlns:a16="http://schemas.microsoft.com/office/drawing/2014/main" id="{F5B11ABC-F37E-4946-9A7B-90D363182626}"/>
                </a:ext>
              </a:extLst>
            </p:cNvPr>
            <p:cNvSpPr/>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6" name="Freeform: Shape 45">
              <a:extLst>
                <a:ext uri="{FF2B5EF4-FFF2-40B4-BE49-F238E27FC236}">
                  <a16:creationId xmlns:a16="http://schemas.microsoft.com/office/drawing/2014/main" id="{D86B1D23-2F36-4086-9CF7-D76D833D2282}"/>
                </a:ext>
              </a:extLst>
            </p:cNvPr>
            <p:cNvSpPr/>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7" name="Freeform: Shape 46">
              <a:extLst>
                <a:ext uri="{FF2B5EF4-FFF2-40B4-BE49-F238E27FC236}">
                  <a16:creationId xmlns:a16="http://schemas.microsoft.com/office/drawing/2014/main" id="{A3AE423B-5BB8-454B-B2D6-85AE6185C587}"/>
                </a:ext>
              </a:extLst>
            </p:cNvPr>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52" name="Group 51">
            <a:extLst>
              <a:ext uri="{FF2B5EF4-FFF2-40B4-BE49-F238E27FC236}">
                <a16:creationId xmlns:a16="http://schemas.microsoft.com/office/drawing/2014/main" id="{3BF87D25-4424-40BA-B114-A4FB8BDFE843}"/>
              </a:ext>
              <a:ext uri="{C183D7F6-B498-43B3-948B-1728B52AA6E4}">
                <adec:decorative xmlns:adec="http://schemas.microsoft.com/office/drawing/2017/decorative" val="1"/>
              </a:ext>
            </a:extLst>
          </p:cNvPr>
          <p:cNvGrpSpPr/>
          <p:nvPr userDrawn="1"/>
        </p:nvGrpSpPr>
        <p:grpSpPr>
          <a:xfrm>
            <a:off x="0" y="681037"/>
            <a:ext cx="1170294" cy="709661"/>
            <a:chOff x="0" y="681037"/>
            <a:chExt cx="1170294" cy="709661"/>
          </a:xfrm>
        </p:grpSpPr>
        <p:sp>
          <p:nvSpPr>
            <p:cNvPr id="53" name="Freeform: Shape 52">
              <a:extLst>
                <a:ext uri="{FF2B5EF4-FFF2-40B4-BE49-F238E27FC236}">
                  <a16:creationId xmlns:a16="http://schemas.microsoft.com/office/drawing/2014/main" id="{B567477D-2972-4718-B0A2-9FC97531B87F}"/>
                </a:ext>
                <a:ext uri="{C183D7F6-B498-43B3-948B-1728B52AA6E4}">
                  <adec:decorative xmlns:adec="http://schemas.microsoft.com/office/drawing/2017/decorative" val="1"/>
                </a:ext>
              </a:extLst>
            </p:cNvPr>
            <p:cNvSpPr/>
            <p:nvPr userDrawn="1"/>
          </p:nvSpPr>
          <p:spPr>
            <a:xfrm>
              <a:off x="0" y="681037"/>
              <a:ext cx="1170294" cy="274629"/>
            </a:xfrm>
            <a:custGeom>
              <a:avLst/>
              <a:gdLst>
                <a:gd name="connsiteX0" fmla="*/ 453342 w 1170294"/>
                <a:gd name="connsiteY0" fmla="*/ 0 h 274629"/>
                <a:gd name="connsiteX1" fmla="*/ 689085 w 1170294"/>
                <a:gd name="connsiteY1" fmla="*/ 235744 h 274629"/>
                <a:gd name="connsiteX2" fmla="*/ 924829 w 1170294"/>
                <a:gd name="connsiteY2" fmla="*/ 0 h 274629"/>
                <a:gd name="connsiteX3" fmla="*/ 1170294 w 1170294"/>
                <a:gd name="connsiteY3" fmla="*/ 24546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577 h 274629"/>
                <a:gd name="connsiteX11" fmla="*/ 215168 w 1170294"/>
                <a:gd name="connsiteY11" fmla="*/ 23574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5744"/>
                  </a:lnTo>
                  <a:lnTo>
                    <a:pt x="924829" y="0"/>
                  </a:lnTo>
                  <a:lnTo>
                    <a:pt x="1170294" y="245465"/>
                  </a:lnTo>
                  <a:lnTo>
                    <a:pt x="1153282" y="264908"/>
                  </a:lnTo>
                  <a:lnTo>
                    <a:pt x="924829" y="38885"/>
                  </a:lnTo>
                  <a:lnTo>
                    <a:pt x="689085" y="274629"/>
                  </a:lnTo>
                  <a:lnTo>
                    <a:pt x="453342" y="38885"/>
                  </a:lnTo>
                  <a:lnTo>
                    <a:pt x="215168" y="274629"/>
                  </a:lnTo>
                  <a:lnTo>
                    <a:pt x="0" y="59462"/>
                  </a:lnTo>
                  <a:lnTo>
                    <a:pt x="0" y="20577"/>
                  </a:lnTo>
                  <a:lnTo>
                    <a:pt x="215168" y="235744"/>
                  </a:lnTo>
                  <a:close/>
                </a:path>
              </a:pathLst>
            </a:custGeom>
            <a:solidFill>
              <a:schemeClr val="tx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4" name="Freeform: Shape 53">
              <a:extLst>
                <a:ext uri="{FF2B5EF4-FFF2-40B4-BE49-F238E27FC236}">
                  <a16:creationId xmlns:a16="http://schemas.microsoft.com/office/drawing/2014/main" id="{52D08859-301B-4802-95D8-B8A552752B90}"/>
                </a:ext>
                <a:ext uri="{C183D7F6-B498-43B3-948B-1728B52AA6E4}">
                  <adec:decorative xmlns:adec="http://schemas.microsoft.com/office/drawing/2017/decorative" val="1"/>
                </a:ext>
              </a:extLst>
            </p:cNvPr>
            <p:cNvSpPr/>
            <p:nvPr userDrawn="1"/>
          </p:nvSpPr>
          <p:spPr>
            <a:xfrm>
              <a:off x="0" y="1116069"/>
              <a:ext cx="1170294" cy="274629"/>
            </a:xfrm>
            <a:custGeom>
              <a:avLst/>
              <a:gdLst>
                <a:gd name="connsiteX0" fmla="*/ 453342 w 1170294"/>
                <a:gd name="connsiteY0" fmla="*/ 0 h 274629"/>
                <a:gd name="connsiteX1" fmla="*/ 689085 w 1170294"/>
                <a:gd name="connsiteY1" fmla="*/ 238174 h 274629"/>
                <a:gd name="connsiteX2" fmla="*/ 924829 w 1170294"/>
                <a:gd name="connsiteY2" fmla="*/ 0 h 274629"/>
                <a:gd name="connsiteX3" fmla="*/ 1170294 w 1170294"/>
                <a:gd name="connsiteY3" fmla="*/ 24789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789 h 274629"/>
                <a:gd name="connsiteX11" fmla="*/ 215168 w 1170294"/>
                <a:gd name="connsiteY11" fmla="*/ 23817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8174"/>
                  </a:lnTo>
                  <a:lnTo>
                    <a:pt x="924829" y="0"/>
                  </a:lnTo>
                  <a:lnTo>
                    <a:pt x="1170294" y="247895"/>
                  </a:lnTo>
                  <a:lnTo>
                    <a:pt x="1153282" y="264908"/>
                  </a:lnTo>
                  <a:lnTo>
                    <a:pt x="924829" y="38885"/>
                  </a:lnTo>
                  <a:lnTo>
                    <a:pt x="689085" y="274629"/>
                  </a:lnTo>
                  <a:lnTo>
                    <a:pt x="453342" y="38885"/>
                  </a:lnTo>
                  <a:lnTo>
                    <a:pt x="215168" y="274629"/>
                  </a:lnTo>
                  <a:lnTo>
                    <a:pt x="0" y="59462"/>
                  </a:lnTo>
                  <a:lnTo>
                    <a:pt x="0" y="20789"/>
                  </a:lnTo>
                  <a:lnTo>
                    <a:pt x="215168" y="23817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48" name="Title 1">
            <a:extLst>
              <a:ext uri="{FF2B5EF4-FFF2-40B4-BE49-F238E27FC236}">
                <a16:creationId xmlns:a16="http://schemas.microsoft.com/office/drawing/2014/main" id="{430ADD3E-99CC-43CF-9A97-D44AA54C5F1E}"/>
              </a:ext>
            </a:extLst>
          </p:cNvPr>
          <p:cNvSpPr>
            <a:spLocks noGrp="1"/>
          </p:cNvSpPr>
          <p:nvPr>
            <p:ph type="title"/>
          </p:nvPr>
        </p:nvSpPr>
        <p:spPr>
          <a:xfrm>
            <a:off x="1331088" y="565739"/>
            <a:ext cx="9745883" cy="1124949"/>
          </a:xfrm>
        </p:spPr>
        <p:txBody>
          <a:bodyPr/>
          <a:lstStyle/>
          <a:p>
            <a:r>
              <a:rPr lang="en-US"/>
              <a:t>Click to edit Master title style</a:t>
            </a:r>
            <a:endParaRPr lang="en-US" dirty="0"/>
          </a:p>
        </p:txBody>
      </p:sp>
      <p:sp>
        <p:nvSpPr>
          <p:cNvPr id="49" name="Date Placeholder 10">
            <a:extLst>
              <a:ext uri="{FF2B5EF4-FFF2-40B4-BE49-F238E27FC236}">
                <a16:creationId xmlns:a16="http://schemas.microsoft.com/office/drawing/2014/main" id="{8C8B246A-7ACC-4517-903D-35509488E524}"/>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2/1/20XX</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50" name="Footer Placeholder 11">
            <a:extLst>
              <a:ext uri="{FF2B5EF4-FFF2-40B4-BE49-F238E27FC236}">
                <a16:creationId xmlns:a16="http://schemas.microsoft.com/office/drawing/2014/main" id="{C75AD95D-76DC-4BCD-8AFB-35B7DB2D7F3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dirty="0">
                <a:ln>
                  <a:noFill/>
                </a:ln>
                <a:solidFill>
                  <a:prstClr val="black">
                    <a:tint val="75000"/>
                  </a:prstClr>
                </a:solidFill>
                <a:effectLst/>
                <a:uLnTx/>
                <a:uFillTx/>
                <a:latin typeface="Source Sans Pro"/>
                <a:cs typeface="+mn-cs"/>
              </a:rPr>
              <a:t>PRESENTATION TITLE</a:t>
            </a:r>
          </a:p>
        </p:txBody>
      </p:sp>
      <p:sp>
        <p:nvSpPr>
          <p:cNvPr id="51" name="Slide Number Placeholder 12">
            <a:extLst>
              <a:ext uri="{FF2B5EF4-FFF2-40B4-BE49-F238E27FC236}">
                <a16:creationId xmlns:a16="http://schemas.microsoft.com/office/drawing/2014/main" id="{65BB740A-80ED-48DA-B622-9643EFA2303C}"/>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 name="Oval 1">
            <a:extLst>
              <a:ext uri="{FF2B5EF4-FFF2-40B4-BE49-F238E27FC236}">
                <a16:creationId xmlns:a16="http://schemas.microsoft.com/office/drawing/2014/main" id="{7F7C86B6-604E-4B54-A07B-F9BB80F8727E}"/>
              </a:ext>
              <a:ext uri="{C183D7F6-B498-43B3-948B-1728B52AA6E4}">
                <adec:decorative xmlns:adec="http://schemas.microsoft.com/office/drawing/2017/decorative" val="1"/>
              </a:ext>
            </a:extLst>
          </p:cNvPr>
          <p:cNvSpPr/>
          <p:nvPr userDrawn="1"/>
        </p:nvSpPr>
        <p:spPr>
          <a:xfrm>
            <a:off x="11559544" y="5991329"/>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Tree>
    <p:extLst>
      <p:ext uri="{BB962C8B-B14F-4D97-AF65-F5344CB8AC3E}">
        <p14:creationId xmlns:p14="http://schemas.microsoft.com/office/powerpoint/2010/main" val="1598643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r>
              <a:rPr lang="en-US"/>
              <a:t>2/1/20XX</a:t>
            </a:r>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5EA792F7-1D9E-4C7E-A103-E8EDFDC2691E}" type="slidenum">
              <a:rPr lang="en-US" smtClean="0"/>
              <a:t>‹#›</a:t>
            </a:fld>
            <a:endParaRPr lang="en-US" dirty="0"/>
          </a:p>
        </p:txBody>
      </p:sp>
    </p:spTree>
    <p:extLst>
      <p:ext uri="{BB962C8B-B14F-4D97-AF65-F5344CB8AC3E}">
        <p14:creationId xmlns:p14="http://schemas.microsoft.com/office/powerpoint/2010/main" val="405275744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27.png"/><Relationship Id="rId7"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microsoft.com/office/2007/relationships/hdphoto" Target="../media/hdphoto5.wdp"/><Relationship Id="rId5" Type="http://schemas.openxmlformats.org/officeDocument/2006/relationships/image" Target="../media/image28.png"/><Relationship Id="rId4" Type="http://schemas.microsoft.com/office/2007/relationships/hdphoto" Target="../media/hdphoto4.wd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3"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104" name="Freeform: Shape 103">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10" name="Oval 109">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12" name="Rectangle 111">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79">
            <a:extLst>
              <a:ext uri="{FF2B5EF4-FFF2-40B4-BE49-F238E27FC236}">
                <a16:creationId xmlns:a16="http://schemas.microsoft.com/office/drawing/2014/main" id="{3F8A2635-0905-8138-3891-176496285C17}"/>
              </a:ext>
            </a:extLst>
          </p:cNvPr>
          <p:cNvSpPr>
            <a:spLocks noGrp="1"/>
          </p:cNvSpPr>
          <p:nvPr>
            <p:ph type="ctrTitle"/>
          </p:nvPr>
        </p:nvSpPr>
        <p:spPr>
          <a:xfrm>
            <a:off x="677119" y="810623"/>
            <a:ext cx="4894428" cy="3570162"/>
          </a:xfrm>
        </p:spPr>
        <p:txBody>
          <a:bodyPr vert="horz" lIns="91440" tIns="45720" rIns="91440" bIns="45720" rtlCol="0" anchor="b">
            <a:normAutofit/>
          </a:bodyPr>
          <a:lstStyle/>
          <a:p>
            <a:pPr algn="l"/>
            <a:br>
              <a:rPr lang="en-US" sz="4700" cap="all" noProof="0" dirty="0">
                <a:ea typeface="Source Sans Pro SemiBold" panose="020B0603030403020204" pitchFamily="34" charset="0"/>
              </a:rPr>
            </a:br>
            <a:br>
              <a:rPr lang="en-US" sz="4700" cap="all" noProof="0" dirty="0">
                <a:ea typeface="Source Sans Pro SemiBold" panose="020B0603030403020204" pitchFamily="34" charset="0"/>
              </a:rPr>
            </a:br>
            <a:r>
              <a:rPr lang="en-US" sz="4700" cap="all" noProof="0" dirty="0">
                <a:ea typeface="Source Sans Pro SemiBold" panose="020B0603030403020204" pitchFamily="34" charset="0"/>
              </a:rPr>
              <a:t>Artist Selection</a:t>
            </a:r>
            <a:br>
              <a:rPr lang="en-US" sz="4700" cap="all" noProof="0" dirty="0">
                <a:ea typeface="Source Sans Pro SemiBold" panose="020B0603030403020204" pitchFamily="34" charset="0"/>
              </a:rPr>
            </a:br>
            <a:r>
              <a:rPr lang="en-US" sz="4700" cap="all" noProof="0" dirty="0">
                <a:ea typeface="Source Sans Pro SemiBold" panose="020B0603030403020204" pitchFamily="34" charset="0"/>
              </a:rPr>
              <a:t>Insights</a:t>
            </a:r>
          </a:p>
        </p:txBody>
      </p:sp>
      <p:sp>
        <p:nvSpPr>
          <p:cNvPr id="9" name="Subtitle 80">
            <a:extLst>
              <a:ext uri="{FF2B5EF4-FFF2-40B4-BE49-F238E27FC236}">
                <a16:creationId xmlns:a16="http://schemas.microsoft.com/office/drawing/2014/main" id="{FA9FA76D-6A18-B989-30DB-F00457E5FD15}"/>
              </a:ext>
            </a:extLst>
          </p:cNvPr>
          <p:cNvSpPr>
            <a:spLocks noGrp="1"/>
          </p:cNvSpPr>
          <p:nvPr>
            <p:ph type="subTitle" idx="1"/>
          </p:nvPr>
        </p:nvSpPr>
        <p:spPr>
          <a:xfrm>
            <a:off x="677119" y="4547167"/>
            <a:ext cx="4894428" cy="1288482"/>
          </a:xfrm>
        </p:spPr>
        <p:txBody>
          <a:bodyPr vert="horz" lIns="91440" tIns="45720" rIns="91440" bIns="45720" rtlCol="0">
            <a:normAutofit/>
          </a:bodyPr>
          <a:lstStyle/>
          <a:p>
            <a:pPr marL="0" indent="0" algn="l"/>
            <a:r>
              <a:rPr lang="en-US" cap="all" noProof="0" dirty="0"/>
              <a:t>EILEEN IP </a:t>
            </a:r>
          </a:p>
          <a:p>
            <a:pPr marL="0" indent="0" algn="l"/>
            <a:r>
              <a:rPr lang="en-US" sz="1800" cap="all" noProof="0" dirty="0"/>
              <a:t>VISULATION PRESENATATION</a:t>
            </a:r>
          </a:p>
        </p:txBody>
      </p:sp>
      <p:grpSp>
        <p:nvGrpSpPr>
          <p:cNvPr id="114" name="Group 113">
            <a:extLst>
              <a:ext uri="{FF2B5EF4-FFF2-40B4-BE49-F238E27FC236}">
                <a16:creationId xmlns:a16="http://schemas.microsoft.com/office/drawing/2014/main" id="{B2EBBF56-923D-48A7-9F8F-86E33CFA3E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81655" y="673020"/>
            <a:ext cx="4833902" cy="5683329"/>
            <a:chOff x="1674895" y="1345036"/>
            <a:chExt cx="5428610" cy="4210939"/>
          </a:xfrm>
        </p:grpSpPr>
        <p:sp>
          <p:nvSpPr>
            <p:cNvPr id="115" name="Rectangle 114">
              <a:extLst>
                <a:ext uri="{FF2B5EF4-FFF2-40B4-BE49-F238E27FC236}">
                  <a16:creationId xmlns:a16="http://schemas.microsoft.com/office/drawing/2014/main" id="{A6D5794E-BC9E-4A8A-BB29-9A32C8F26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216175AF-13E0-4D14-8638-11BBE8359A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118" name="Rectangle 117">
            <a:extLst>
              <a:ext uri="{FF2B5EF4-FFF2-40B4-BE49-F238E27FC236}">
                <a16:creationId xmlns:a16="http://schemas.microsoft.com/office/drawing/2014/main" id="{8258443E-B333-44F4-8D49-1EAB1C1A4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50256" y="596822"/>
            <a:ext cx="4833901" cy="5653877"/>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0"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3427" y="1159624"/>
            <a:ext cx="1054466" cy="469689"/>
            <a:chOff x="9841624" y="4115729"/>
            <a:chExt cx="602169" cy="268223"/>
          </a:xfrm>
          <a:solidFill>
            <a:schemeClr val="tx1"/>
          </a:solidFill>
        </p:grpSpPr>
        <p:sp>
          <p:nvSpPr>
            <p:cNvPr id="121" name="Freeform: Shape 120">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12" name="Picture Placeholder 7">
            <a:extLst>
              <a:ext uri="{FF2B5EF4-FFF2-40B4-BE49-F238E27FC236}">
                <a16:creationId xmlns:a16="http://schemas.microsoft.com/office/drawing/2014/main" id="{A15024CE-7698-D880-1CB1-43663C1D8922}"/>
              </a:ext>
            </a:extLst>
          </p:cNvPr>
          <p:cNvPicPr>
            <a:picLocks noChangeAspect="1"/>
          </p:cNvPicPr>
          <p:nvPr/>
        </p:nvPicPr>
        <p:blipFill>
          <a:blip r:embed="rId3"/>
          <a:srcRect l="2600" r="2600"/>
          <a:stretch/>
        </p:blipFill>
        <p:spPr>
          <a:xfrm>
            <a:off x="6817629" y="1474182"/>
            <a:ext cx="3899155" cy="3899155"/>
          </a:xfrm>
          <a:prstGeom prst="rect">
            <a:avLst/>
          </a:prstGeom>
          <a:ln w="28575">
            <a:noFill/>
          </a:ln>
        </p:spPr>
      </p:pic>
      <p:sp>
        <p:nvSpPr>
          <p:cNvPr id="127"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24285" y="1286612"/>
            <a:ext cx="891445" cy="89144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9" name="Graphic 212">
            <a:extLst>
              <a:ext uri="{FF2B5EF4-FFF2-40B4-BE49-F238E27FC236}">
                <a16:creationId xmlns:a16="http://schemas.microsoft.com/office/drawing/2014/main" id="{EB8560A9-B281-46EB-A304-1E4A5A00D6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24285" y="1286612"/>
            <a:ext cx="891445" cy="89144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31" name="Oval 130">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1256" y="5416520"/>
            <a:ext cx="419129" cy="419129"/>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3" name="Oval 132">
            <a:extLst>
              <a:ext uri="{FF2B5EF4-FFF2-40B4-BE49-F238E27FC236}">
                <a16:creationId xmlns:a16="http://schemas.microsoft.com/office/drawing/2014/main" id="{667882DD-56E8-460E-99D5-86E71982D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1256" y="5416520"/>
            <a:ext cx="419129" cy="419129"/>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888131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700"/>
                                        <p:tgtEl>
                                          <p:spTgt spid="9">
                                            <p:txEl>
                                              <p:pRg st="0" end="0"/>
                                            </p:txEl>
                                          </p:spTgt>
                                        </p:tgtEl>
                                      </p:cBhvr>
                                    </p:animEffect>
                                  </p:childTnLst>
                                </p:cTn>
                              </p:par>
                              <p:par>
                                <p:cTn id="11" presetID="10" presetClass="entr" presetSubtype="0" fill="hold" grpId="0" nodeType="withEffect">
                                  <p:stCondLst>
                                    <p:cond delay="1500"/>
                                  </p:stCondLst>
                                  <p:iterate>
                                    <p:tmPct val="10000"/>
                                  </p:iterate>
                                  <p:childTnLst>
                                    <p:set>
                                      <p:cBhvr>
                                        <p:cTn id="12" dur="1" fill="hold">
                                          <p:stCondLst>
                                            <p:cond delay="0"/>
                                          </p:stCondLst>
                                        </p:cTn>
                                        <p:tgtEl>
                                          <p:spTgt spid="9">
                                            <p:txEl>
                                              <p:pRg st="1" end="1"/>
                                            </p:txEl>
                                          </p:spTgt>
                                        </p:tgtEl>
                                        <p:attrNameLst>
                                          <p:attrName>style.visibility</p:attrName>
                                        </p:attrNameLst>
                                      </p:cBhvr>
                                      <p:to>
                                        <p:strVal val="visible"/>
                                      </p:to>
                                    </p:set>
                                    <p:animEffect transition="in" filter="fade">
                                      <p:cBhvr>
                                        <p:cTn id="13" dur="7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0736CF-1858-6EF0-DFE9-316B3D99EA36}"/>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C0CC2C7B-DDA7-451B-C5E3-1CC718578298}"/>
              </a:ext>
            </a:extLst>
          </p:cNvPr>
          <p:cNvSpPr>
            <a:spLocks noGrp="1"/>
          </p:cNvSpPr>
          <p:nvPr>
            <p:ph type="dt" sz="half" idx="10"/>
          </p:nvPr>
        </p:nvSpPr>
        <p:spPr>
          <a:xfrm>
            <a:off x="838199" y="6356350"/>
            <a:ext cx="3070253"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5: Line plot</a:t>
            </a:r>
          </a:p>
        </p:txBody>
      </p:sp>
      <p:sp>
        <p:nvSpPr>
          <p:cNvPr id="4" name="Footer Placeholder 3">
            <a:extLst>
              <a:ext uri="{FF2B5EF4-FFF2-40B4-BE49-F238E27FC236}">
                <a16:creationId xmlns:a16="http://schemas.microsoft.com/office/drawing/2014/main" id="{ACF75018-FCDF-270C-0D49-41BF60A970E8}"/>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C624B8EA-0611-17E3-4AEA-43617728370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6" name="Picture 5">
            <a:extLst>
              <a:ext uri="{FF2B5EF4-FFF2-40B4-BE49-F238E27FC236}">
                <a16:creationId xmlns:a16="http://schemas.microsoft.com/office/drawing/2014/main" id="{4D644548-C7E9-5C3C-8555-7C41B88213B1}"/>
              </a:ext>
            </a:extLst>
          </p:cNvPr>
          <p:cNvPicPr>
            <a:picLocks noChangeAspect="1"/>
          </p:cNvPicPr>
          <p:nvPr/>
        </p:nvPicPr>
        <p:blipFill>
          <a:blip r:embed="rId3"/>
          <a:srcRect/>
          <a:stretch/>
        </p:blipFill>
        <p:spPr>
          <a:xfrm>
            <a:off x="1855098" y="864116"/>
            <a:ext cx="8481803" cy="5129767"/>
          </a:xfrm>
          <a:prstGeom prst="rect">
            <a:avLst/>
          </a:prstGeom>
        </p:spPr>
      </p:pic>
    </p:spTree>
    <p:extLst>
      <p:ext uri="{BB962C8B-B14F-4D97-AF65-F5344CB8AC3E}">
        <p14:creationId xmlns:p14="http://schemas.microsoft.com/office/powerpoint/2010/main" val="39698692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CCA983-C540-6583-4F27-4897DAB43DBE}"/>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9031EE89-75EF-E85B-E6DB-3C6701F93697}"/>
              </a:ext>
            </a:extLst>
          </p:cNvPr>
          <p:cNvSpPr>
            <a:spLocks noGrp="1"/>
          </p:cNvSpPr>
          <p:nvPr>
            <p:ph type="dt" sz="half" idx="10"/>
          </p:nvPr>
        </p:nvSpPr>
        <p:spPr>
          <a:xfrm>
            <a:off x="838199" y="6356350"/>
            <a:ext cx="2948873"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6: Line plot</a:t>
            </a:r>
          </a:p>
        </p:txBody>
      </p:sp>
      <p:sp>
        <p:nvSpPr>
          <p:cNvPr id="4" name="Footer Placeholder 3">
            <a:extLst>
              <a:ext uri="{FF2B5EF4-FFF2-40B4-BE49-F238E27FC236}">
                <a16:creationId xmlns:a16="http://schemas.microsoft.com/office/drawing/2014/main" id="{A507F3D5-E0AD-C68B-7549-BDE926CBE13B}"/>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2D65BD86-2091-C241-4C86-0D14FB1E001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6" name="Picture 5">
            <a:extLst>
              <a:ext uri="{FF2B5EF4-FFF2-40B4-BE49-F238E27FC236}">
                <a16:creationId xmlns:a16="http://schemas.microsoft.com/office/drawing/2014/main" id="{DEBC3454-ED91-0F63-E1F2-44E4C166B8A8}"/>
              </a:ext>
            </a:extLst>
          </p:cNvPr>
          <p:cNvPicPr>
            <a:picLocks noChangeAspect="1"/>
          </p:cNvPicPr>
          <p:nvPr/>
        </p:nvPicPr>
        <p:blipFill>
          <a:blip r:embed="rId3"/>
          <a:srcRect/>
          <a:stretch/>
        </p:blipFill>
        <p:spPr>
          <a:xfrm>
            <a:off x="1690612" y="770616"/>
            <a:ext cx="8810775" cy="5316768"/>
          </a:xfrm>
          <a:prstGeom prst="rect">
            <a:avLst/>
          </a:prstGeom>
        </p:spPr>
      </p:pic>
    </p:spTree>
    <p:extLst>
      <p:ext uri="{BB962C8B-B14F-4D97-AF65-F5344CB8AC3E}">
        <p14:creationId xmlns:p14="http://schemas.microsoft.com/office/powerpoint/2010/main" val="17738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A122BA-D0F4-EF6A-955F-DD2CE81C3E98}"/>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7E544135-98F4-8876-3842-0C3836FCDDAB}"/>
              </a:ext>
            </a:extLst>
          </p:cNvPr>
          <p:cNvSpPr>
            <a:spLocks noGrp="1"/>
          </p:cNvSpPr>
          <p:nvPr>
            <p:ph type="dt" sz="half" idx="10"/>
          </p:nvPr>
        </p:nvSpPr>
        <p:spPr>
          <a:xfrm>
            <a:off x="838200" y="6356350"/>
            <a:ext cx="2876044"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7: Line plot</a:t>
            </a:r>
          </a:p>
        </p:txBody>
      </p:sp>
      <p:sp>
        <p:nvSpPr>
          <p:cNvPr id="4" name="Footer Placeholder 3">
            <a:extLst>
              <a:ext uri="{FF2B5EF4-FFF2-40B4-BE49-F238E27FC236}">
                <a16:creationId xmlns:a16="http://schemas.microsoft.com/office/drawing/2014/main" id="{1A8C032E-4D3F-F21C-0D0A-7C5C86B266E6}"/>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213754C1-0D91-8575-0F7B-9856B0C8CB3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7" name="Picture 6">
            <a:extLst>
              <a:ext uri="{FF2B5EF4-FFF2-40B4-BE49-F238E27FC236}">
                <a16:creationId xmlns:a16="http://schemas.microsoft.com/office/drawing/2014/main" id="{455EA44F-7AA1-488D-9BA4-421F0B460FB7}"/>
              </a:ext>
            </a:extLst>
          </p:cNvPr>
          <p:cNvPicPr>
            <a:picLocks noChangeAspect="1"/>
          </p:cNvPicPr>
          <p:nvPr/>
        </p:nvPicPr>
        <p:blipFill>
          <a:blip r:embed="rId3"/>
          <a:srcRect/>
          <a:stretch/>
        </p:blipFill>
        <p:spPr>
          <a:xfrm>
            <a:off x="1802561" y="824269"/>
            <a:ext cx="8586877" cy="5209462"/>
          </a:xfrm>
          <a:prstGeom prst="rect">
            <a:avLst/>
          </a:prstGeom>
        </p:spPr>
      </p:pic>
    </p:spTree>
    <p:extLst>
      <p:ext uri="{BB962C8B-B14F-4D97-AF65-F5344CB8AC3E}">
        <p14:creationId xmlns:p14="http://schemas.microsoft.com/office/powerpoint/2010/main" val="1537124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F9668-A0A7-7824-C113-D592226986CB}"/>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D451AEF9-89EC-3E78-0037-91DDEF93A060}"/>
              </a:ext>
            </a:extLst>
          </p:cNvPr>
          <p:cNvSpPr>
            <a:spLocks noGrp="1"/>
          </p:cNvSpPr>
          <p:nvPr>
            <p:ph type="dt" sz="half" idx="10"/>
          </p:nvPr>
        </p:nvSpPr>
        <p:spPr>
          <a:xfrm>
            <a:off x="838200" y="6356350"/>
            <a:ext cx="290032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8: Line plot</a:t>
            </a:r>
          </a:p>
        </p:txBody>
      </p:sp>
      <p:sp>
        <p:nvSpPr>
          <p:cNvPr id="4" name="Footer Placeholder 3">
            <a:extLst>
              <a:ext uri="{FF2B5EF4-FFF2-40B4-BE49-F238E27FC236}">
                <a16:creationId xmlns:a16="http://schemas.microsoft.com/office/drawing/2014/main" id="{CF50184B-6AEC-340D-83F2-287EA32BE51B}"/>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18B37F06-19AB-6CE4-607E-FF6B0C5AB7F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6" name="Picture 5">
            <a:extLst>
              <a:ext uri="{FF2B5EF4-FFF2-40B4-BE49-F238E27FC236}">
                <a16:creationId xmlns:a16="http://schemas.microsoft.com/office/drawing/2014/main" id="{A5315E9A-149A-08B1-3855-EA1C6B647DFC}"/>
              </a:ext>
            </a:extLst>
          </p:cNvPr>
          <p:cNvPicPr>
            <a:picLocks noChangeAspect="1"/>
          </p:cNvPicPr>
          <p:nvPr/>
        </p:nvPicPr>
        <p:blipFill>
          <a:blip r:embed="rId3"/>
          <a:srcRect/>
          <a:stretch/>
        </p:blipFill>
        <p:spPr>
          <a:xfrm>
            <a:off x="1822772" y="837005"/>
            <a:ext cx="8546456" cy="5183989"/>
          </a:xfrm>
          <a:prstGeom prst="rect">
            <a:avLst/>
          </a:prstGeom>
        </p:spPr>
      </p:pic>
    </p:spTree>
    <p:extLst>
      <p:ext uri="{BB962C8B-B14F-4D97-AF65-F5344CB8AC3E}">
        <p14:creationId xmlns:p14="http://schemas.microsoft.com/office/powerpoint/2010/main" val="8744401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C3DC9-2A7C-5E15-F606-AEC8C1A64085}"/>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860B6E6E-8E4E-FB61-0E2B-9074AD1BBF62}"/>
              </a:ext>
            </a:extLst>
          </p:cNvPr>
          <p:cNvSpPr>
            <a:spLocks noGrp="1"/>
          </p:cNvSpPr>
          <p:nvPr>
            <p:ph type="dt" sz="half" idx="10"/>
          </p:nvPr>
        </p:nvSpPr>
        <p:spPr>
          <a:xfrm>
            <a:off x="838199" y="6356350"/>
            <a:ext cx="3013609"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9: Line plot</a:t>
            </a:r>
          </a:p>
        </p:txBody>
      </p:sp>
      <p:sp>
        <p:nvSpPr>
          <p:cNvPr id="4" name="Footer Placeholder 3">
            <a:extLst>
              <a:ext uri="{FF2B5EF4-FFF2-40B4-BE49-F238E27FC236}">
                <a16:creationId xmlns:a16="http://schemas.microsoft.com/office/drawing/2014/main" id="{0AD9812C-A9A7-3476-A7AF-16F8C2FC834B}"/>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ADBA8627-9F23-748F-E18B-D953C0D12C8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6" name="Picture 5">
            <a:extLst>
              <a:ext uri="{FF2B5EF4-FFF2-40B4-BE49-F238E27FC236}">
                <a16:creationId xmlns:a16="http://schemas.microsoft.com/office/drawing/2014/main" id="{1CC8A83A-C0FA-3FA1-3251-60F98D13B5F8}"/>
              </a:ext>
            </a:extLst>
          </p:cNvPr>
          <p:cNvPicPr>
            <a:picLocks noChangeAspect="1"/>
          </p:cNvPicPr>
          <p:nvPr/>
        </p:nvPicPr>
        <p:blipFill>
          <a:blip r:embed="rId3"/>
          <a:srcRect/>
          <a:stretch/>
        </p:blipFill>
        <p:spPr>
          <a:xfrm>
            <a:off x="1830998" y="853108"/>
            <a:ext cx="8530003" cy="5151784"/>
          </a:xfrm>
          <a:prstGeom prst="rect">
            <a:avLst/>
          </a:prstGeom>
        </p:spPr>
      </p:pic>
    </p:spTree>
    <p:extLst>
      <p:ext uri="{BB962C8B-B14F-4D97-AF65-F5344CB8AC3E}">
        <p14:creationId xmlns:p14="http://schemas.microsoft.com/office/powerpoint/2010/main" val="38601549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2DB81-B0B3-1DDA-9C04-C825E51FA090}"/>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C3546214-EEF0-864D-AFE2-ED38770B727C}"/>
              </a:ext>
            </a:extLst>
          </p:cNvPr>
          <p:cNvSpPr>
            <a:spLocks noGrp="1"/>
          </p:cNvSpPr>
          <p:nvPr>
            <p:ph type="dt" sz="half" idx="10"/>
          </p:nvPr>
        </p:nvSpPr>
        <p:spPr>
          <a:xfrm>
            <a:off x="838200" y="6356350"/>
            <a:ext cx="2835584"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10: Line plot</a:t>
            </a:r>
          </a:p>
        </p:txBody>
      </p:sp>
      <p:sp>
        <p:nvSpPr>
          <p:cNvPr id="4" name="Footer Placeholder 3">
            <a:extLst>
              <a:ext uri="{FF2B5EF4-FFF2-40B4-BE49-F238E27FC236}">
                <a16:creationId xmlns:a16="http://schemas.microsoft.com/office/drawing/2014/main" id="{A75A29BA-A3A9-E351-F19E-790D9950253E}"/>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A935BE22-2A88-82D1-8678-C9E17EB42D6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7" name="Picture 6">
            <a:extLst>
              <a:ext uri="{FF2B5EF4-FFF2-40B4-BE49-F238E27FC236}">
                <a16:creationId xmlns:a16="http://schemas.microsoft.com/office/drawing/2014/main" id="{DA9E62B8-6BA8-ED14-C5A1-FD798FF71D6C}"/>
              </a:ext>
            </a:extLst>
          </p:cNvPr>
          <p:cNvPicPr>
            <a:picLocks noChangeAspect="1"/>
          </p:cNvPicPr>
          <p:nvPr/>
        </p:nvPicPr>
        <p:blipFill>
          <a:blip r:embed="rId3"/>
          <a:srcRect/>
          <a:stretch/>
        </p:blipFill>
        <p:spPr>
          <a:xfrm>
            <a:off x="1816690" y="840006"/>
            <a:ext cx="8558620" cy="5177988"/>
          </a:xfrm>
          <a:prstGeom prst="rect">
            <a:avLst/>
          </a:prstGeom>
        </p:spPr>
      </p:pic>
    </p:spTree>
    <p:extLst>
      <p:ext uri="{BB962C8B-B14F-4D97-AF65-F5344CB8AC3E}">
        <p14:creationId xmlns:p14="http://schemas.microsoft.com/office/powerpoint/2010/main" val="11169229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6E9074-FECE-E760-859E-1FCE4B89D7E9}"/>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41F63AFD-DEBB-5E38-8711-E4776239D2C7}"/>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11: Line plot</a:t>
            </a:r>
          </a:p>
        </p:txBody>
      </p:sp>
      <p:sp>
        <p:nvSpPr>
          <p:cNvPr id="4" name="Footer Placeholder 3">
            <a:extLst>
              <a:ext uri="{FF2B5EF4-FFF2-40B4-BE49-F238E27FC236}">
                <a16:creationId xmlns:a16="http://schemas.microsoft.com/office/drawing/2014/main" id="{E04BA5F1-37FA-084C-E751-08FB922335B7}"/>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592DA7E4-1A72-7B27-F293-420AAEE09B8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6" name="Picture 5">
            <a:extLst>
              <a:ext uri="{FF2B5EF4-FFF2-40B4-BE49-F238E27FC236}">
                <a16:creationId xmlns:a16="http://schemas.microsoft.com/office/drawing/2014/main" id="{37C5FB5E-34C0-E9D8-9BCD-FD5475BC32E4}"/>
              </a:ext>
            </a:extLst>
          </p:cNvPr>
          <p:cNvPicPr>
            <a:picLocks noChangeAspect="1"/>
          </p:cNvPicPr>
          <p:nvPr/>
        </p:nvPicPr>
        <p:blipFill>
          <a:blip r:embed="rId3"/>
          <a:srcRect/>
          <a:stretch/>
        </p:blipFill>
        <p:spPr>
          <a:xfrm>
            <a:off x="1758312" y="802427"/>
            <a:ext cx="8675375" cy="5253146"/>
          </a:xfrm>
          <a:prstGeom prst="rect">
            <a:avLst/>
          </a:prstGeom>
        </p:spPr>
      </p:pic>
    </p:spTree>
    <p:extLst>
      <p:ext uri="{BB962C8B-B14F-4D97-AF65-F5344CB8AC3E}">
        <p14:creationId xmlns:p14="http://schemas.microsoft.com/office/powerpoint/2010/main" val="9080250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553EB7-F309-3452-1AA2-A76D17ADE9A4}"/>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6443B393-814D-47D7-8B64-3B9359CCF69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12: Ridgeline plot</a:t>
            </a:r>
          </a:p>
        </p:txBody>
      </p:sp>
      <p:sp>
        <p:nvSpPr>
          <p:cNvPr id="4" name="Footer Placeholder 3">
            <a:extLst>
              <a:ext uri="{FF2B5EF4-FFF2-40B4-BE49-F238E27FC236}">
                <a16:creationId xmlns:a16="http://schemas.microsoft.com/office/drawing/2014/main" id="{AE4877D1-AA3F-6A3B-DFBB-987B51214992}"/>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17951893-5FE9-725C-F452-409BEA8ABDB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6" name="Picture 5">
            <a:extLst>
              <a:ext uri="{FF2B5EF4-FFF2-40B4-BE49-F238E27FC236}">
                <a16:creationId xmlns:a16="http://schemas.microsoft.com/office/drawing/2014/main" id="{B6924B43-FEEE-ED06-B35F-21387005DD50}"/>
              </a:ext>
            </a:extLst>
          </p:cNvPr>
          <p:cNvPicPr>
            <a:picLocks noChangeAspect="1"/>
          </p:cNvPicPr>
          <p:nvPr/>
        </p:nvPicPr>
        <p:blipFill>
          <a:blip r:embed="rId3"/>
          <a:srcRect/>
          <a:stretch/>
        </p:blipFill>
        <p:spPr>
          <a:xfrm>
            <a:off x="1862164" y="863106"/>
            <a:ext cx="8467672" cy="5131788"/>
          </a:xfrm>
          <a:prstGeom prst="rect">
            <a:avLst/>
          </a:prstGeom>
        </p:spPr>
      </p:pic>
    </p:spTree>
    <p:extLst>
      <p:ext uri="{BB962C8B-B14F-4D97-AF65-F5344CB8AC3E}">
        <p14:creationId xmlns:p14="http://schemas.microsoft.com/office/powerpoint/2010/main" val="2980883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3F928-832D-1818-4701-16F263DBF3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D57B9-284A-3EB4-375B-90B2283AB003}"/>
              </a:ext>
            </a:extLst>
          </p:cNvPr>
          <p:cNvSpPr>
            <a:spLocks noGrp="1"/>
          </p:cNvSpPr>
          <p:nvPr>
            <p:ph type="title"/>
          </p:nvPr>
        </p:nvSpPr>
        <p:spPr>
          <a:xfrm>
            <a:off x="6234865" y="568517"/>
            <a:ext cx="5248221" cy="886379"/>
          </a:xfrm>
        </p:spPr>
        <p:txBody>
          <a:bodyPr vert="horz" lIns="91440" tIns="45720" rIns="91440" bIns="45720" rtlCol="0" anchor="ctr">
            <a:normAutofit/>
          </a:bodyPr>
          <a:lstStyle/>
          <a:p>
            <a:r>
              <a:rPr lang="en-AU" noProof="0" dirty="0"/>
              <a:t>Value for YOU?</a:t>
            </a:r>
          </a:p>
        </p:txBody>
      </p:sp>
      <p:pic>
        <p:nvPicPr>
          <p:cNvPr id="11" name="Picture 10" descr="A crowd in a party">
            <a:extLst>
              <a:ext uri="{FF2B5EF4-FFF2-40B4-BE49-F238E27FC236}">
                <a16:creationId xmlns:a16="http://schemas.microsoft.com/office/drawing/2014/main" id="{0AD5DBD1-4712-705A-BBAE-554D3882C032}"/>
              </a:ext>
            </a:extLst>
          </p:cNvPr>
          <p:cNvPicPr>
            <a:picLocks noChangeAspect="1"/>
          </p:cNvPicPr>
          <p:nvPr/>
        </p:nvPicPr>
        <p:blipFill>
          <a:blip r:embed="rId2">
            <a:duotone>
              <a:schemeClr val="accent3">
                <a:shade val="45000"/>
                <a:satMod val="135000"/>
              </a:schemeClr>
              <a:prstClr val="white"/>
            </a:duotone>
            <a:extLst>
              <a:ext uri="{BEBA8EAE-BF5A-486C-A8C5-ECC9F3942E4B}">
                <a14:imgProps xmlns:a14="http://schemas.microsoft.com/office/drawing/2010/main">
                  <a14:imgLayer r:embed="rId3">
                    <a14:imgEffect>
                      <a14:artisticCutout/>
                    </a14:imgEffect>
                  </a14:imgLayer>
                </a14:imgProps>
              </a:ext>
            </a:extLst>
          </a:blip>
          <a:srcRect l="2650" r="29601"/>
          <a:stretch>
            <a:fillRect/>
          </a:stretch>
        </p:blipFill>
        <p:spPr>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sp>
        <p:nvSpPr>
          <p:cNvPr id="3" name="Content Placeholder 2">
            <a:extLst>
              <a:ext uri="{FF2B5EF4-FFF2-40B4-BE49-F238E27FC236}">
                <a16:creationId xmlns:a16="http://schemas.microsoft.com/office/drawing/2014/main" id="{50B35D51-DA1B-D3EA-7F9A-D38F9F8D61AD}"/>
              </a:ext>
            </a:extLst>
          </p:cNvPr>
          <p:cNvSpPr>
            <a:spLocks noGrp="1"/>
          </p:cNvSpPr>
          <p:nvPr>
            <p:ph idx="1"/>
          </p:nvPr>
        </p:nvSpPr>
        <p:spPr>
          <a:xfrm>
            <a:off x="6234868" y="1820369"/>
            <a:ext cx="5217173" cy="4351338"/>
          </a:xfrm>
        </p:spPr>
        <p:txBody>
          <a:bodyPr vert="horz" lIns="91440" tIns="45720" rIns="91440" bIns="45720" rtlCol="0">
            <a:normAutofit/>
          </a:bodyPr>
          <a:lstStyle/>
          <a:p>
            <a:pPr marL="285750" indent="-228600">
              <a:lnSpc>
                <a:spcPct val="90000"/>
              </a:lnSpc>
              <a:buFont typeface="Arial" panose="020B0604020202020204" pitchFamily="34" charset="0"/>
              <a:buChar char="•"/>
            </a:pPr>
            <a:r>
              <a:rPr lang="en-AU" b="0" i="0" noProof="0" dirty="0">
                <a:effectLst/>
              </a:rPr>
              <a:t>Higher ticket sales through optimised artist/song selection.</a:t>
            </a:r>
          </a:p>
          <a:p>
            <a:pPr marL="285750" indent="-228600">
              <a:lnSpc>
                <a:spcPct val="90000"/>
              </a:lnSpc>
              <a:buFont typeface="Arial" panose="020B0604020202020204" pitchFamily="34" charset="0"/>
              <a:buChar char="•"/>
            </a:pPr>
            <a:r>
              <a:rPr lang="en-AU" b="0" i="0" noProof="0" dirty="0">
                <a:effectLst/>
              </a:rPr>
              <a:t>Stronger sponsor appeal via data proven audience engagement insights.</a:t>
            </a:r>
          </a:p>
          <a:p>
            <a:pPr marL="285750" indent="-228600">
              <a:lnSpc>
                <a:spcPct val="90000"/>
              </a:lnSpc>
              <a:buFont typeface="Arial" panose="020B0604020202020204" pitchFamily="34" charset="0"/>
              <a:buChar char="•"/>
            </a:pPr>
            <a:r>
              <a:rPr lang="en-AU" b="0" i="0" noProof="0" dirty="0">
                <a:effectLst/>
              </a:rPr>
              <a:t>Reduced risk of selecting not suitable candidates by aligning with industry success patterns.</a:t>
            </a:r>
          </a:p>
          <a:p>
            <a:pPr marL="285750" indent="-228600">
              <a:lnSpc>
                <a:spcPct val="90000"/>
              </a:lnSpc>
              <a:buFont typeface="Arial" panose="020B0604020202020204" pitchFamily="34" charset="0"/>
              <a:buChar char="•"/>
            </a:pPr>
            <a:r>
              <a:rPr lang="en-AU" b="0" i="0" noProof="0" dirty="0">
                <a:effectLst/>
              </a:rPr>
              <a:t>Optimise songs and artists selection maximises crowd energy and repeat attendance.</a:t>
            </a:r>
          </a:p>
          <a:p>
            <a:pPr marL="285750" indent="-228600">
              <a:lnSpc>
                <a:spcPct val="90000"/>
              </a:lnSpc>
              <a:buFont typeface="Arial" panose="020B0604020202020204" pitchFamily="34" charset="0"/>
              <a:buChar char="•"/>
            </a:pPr>
            <a:r>
              <a:rPr lang="en-AU" b="0" i="0" noProof="0" dirty="0">
                <a:effectLst/>
              </a:rPr>
              <a:t>These visualisations are extremely helpful for future artists and song selections.</a:t>
            </a:r>
          </a:p>
          <a:p>
            <a:pPr marL="57150">
              <a:lnSpc>
                <a:spcPct val="90000"/>
              </a:lnSpc>
            </a:pPr>
            <a:endParaRPr lang="en-AU" noProof="0" dirty="0"/>
          </a:p>
        </p:txBody>
      </p:sp>
      <p:sp>
        <p:nvSpPr>
          <p:cNvPr id="4" name="Date Placeholder 3">
            <a:extLst>
              <a:ext uri="{FF2B5EF4-FFF2-40B4-BE49-F238E27FC236}">
                <a16:creationId xmlns:a16="http://schemas.microsoft.com/office/drawing/2014/main" id="{336C17A5-3104-A984-4C50-665B0EC7ED63}"/>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AU" i="0" u="none" strike="noStrike" normalizeH="0" noProof="0" dirty="0">
                <a:ln>
                  <a:noFill/>
                </a:ln>
                <a:effectLst/>
                <a:uLnTx/>
                <a:uFillTx/>
              </a:rPr>
              <a:t>conclusion</a:t>
            </a:r>
          </a:p>
        </p:txBody>
      </p:sp>
      <p:sp>
        <p:nvSpPr>
          <p:cNvPr id="8" name="Footer Placeholder 7">
            <a:extLst>
              <a:ext uri="{FF2B5EF4-FFF2-40B4-BE49-F238E27FC236}">
                <a16:creationId xmlns:a16="http://schemas.microsoft.com/office/drawing/2014/main" id="{693771FF-F6C1-08E9-BE45-D2841AF16C2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AU" dirty="0"/>
              <a:t>Visualisation PRESENATATION</a:t>
            </a:r>
          </a:p>
        </p:txBody>
      </p:sp>
      <p:sp>
        <p:nvSpPr>
          <p:cNvPr id="9" name="Slide Number Placeholder 8">
            <a:extLst>
              <a:ext uri="{FF2B5EF4-FFF2-40B4-BE49-F238E27FC236}">
                <a16:creationId xmlns:a16="http://schemas.microsoft.com/office/drawing/2014/main" id="{CA02CF92-55C4-DFCC-63EB-5401A338BAF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5EA792F7-1D9E-4C7E-A103-E8EDFDC2691E}" type="slidenum">
              <a:rPr kumimoji="0" lang="en-AU" i="0" u="none" strike="noStrike" normalizeH="0" noProof="0" smtClean="0">
                <a:ln>
                  <a:noFill/>
                </a:ln>
                <a:effectLst/>
                <a:uLnTx/>
                <a:uFillTx/>
              </a:rPr>
              <a:pPr marR="0" lvl="0" indent="0" fontAlgn="auto">
                <a:spcBef>
                  <a:spcPts val="0"/>
                </a:spcBef>
                <a:spcAft>
                  <a:spcPts val="600"/>
                </a:spcAft>
                <a:buClrTx/>
                <a:buSzTx/>
                <a:buFontTx/>
                <a:buNone/>
                <a:tabLst/>
                <a:defRPr/>
              </a:pPr>
              <a:t>18</a:t>
            </a:fld>
            <a:endParaRPr kumimoji="0" lang="en-AU" i="0" u="none" strike="noStrike" normalizeH="0" noProof="0" dirty="0">
              <a:ln>
                <a:noFill/>
              </a:ln>
              <a:effectLst/>
              <a:uLnTx/>
              <a:uFillTx/>
            </a:endParaRPr>
          </a:p>
        </p:txBody>
      </p:sp>
    </p:spTree>
    <p:extLst>
      <p:ext uri="{BB962C8B-B14F-4D97-AF65-F5344CB8AC3E}">
        <p14:creationId xmlns:p14="http://schemas.microsoft.com/office/powerpoint/2010/main" val="20427903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65508-7431-4F85-AC0F-07BEFD76FF2C}"/>
              </a:ext>
            </a:extLst>
          </p:cNvPr>
          <p:cNvSpPr>
            <a:spLocks noGrp="1"/>
          </p:cNvSpPr>
          <p:nvPr>
            <p:ph type="title"/>
          </p:nvPr>
        </p:nvSpPr>
        <p:spPr>
          <a:xfrm>
            <a:off x="838200" y="1195697"/>
            <a:ext cx="3105985" cy="4238118"/>
          </a:xfrm>
        </p:spPr>
        <p:txBody>
          <a:bodyPr vert="horz" lIns="91440" tIns="45720" rIns="91440" bIns="45720" rtlCol="0" anchor="ctr">
            <a:normAutofit/>
          </a:bodyPr>
          <a:lstStyle/>
          <a:p>
            <a:r>
              <a:rPr lang="en-US" noProof="0"/>
              <a:t>Key Insights</a:t>
            </a:r>
          </a:p>
        </p:txBody>
      </p:sp>
      <p:sp>
        <p:nvSpPr>
          <p:cNvPr id="4" name="Date Placeholder 3">
            <a:extLst>
              <a:ext uri="{FF2B5EF4-FFF2-40B4-BE49-F238E27FC236}">
                <a16:creationId xmlns:a16="http://schemas.microsoft.com/office/drawing/2014/main" id="{C581589C-9919-F8AC-FCC4-9ED893126184}"/>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i="0" u="none" strike="noStrike" normalizeH="0" noProof="0">
                <a:ln>
                  <a:noFill/>
                </a:ln>
                <a:effectLst/>
                <a:uLnTx/>
                <a:uFillTx/>
              </a:rPr>
              <a:t>conclusion</a:t>
            </a:r>
          </a:p>
        </p:txBody>
      </p:sp>
      <p:sp>
        <p:nvSpPr>
          <p:cNvPr id="8" name="Footer Placeholder 7">
            <a:extLst>
              <a:ext uri="{FF2B5EF4-FFF2-40B4-BE49-F238E27FC236}">
                <a16:creationId xmlns:a16="http://schemas.microsoft.com/office/drawing/2014/main" id="{94EBBCC6-16D8-C77E-6C93-C696B835049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AU" dirty="0"/>
              <a:t>Visualisation PRESENATATION</a:t>
            </a:r>
          </a:p>
        </p:txBody>
      </p:sp>
      <p:sp>
        <p:nvSpPr>
          <p:cNvPr id="9" name="Slide Number Placeholder 8">
            <a:extLst>
              <a:ext uri="{FF2B5EF4-FFF2-40B4-BE49-F238E27FC236}">
                <a16:creationId xmlns:a16="http://schemas.microsoft.com/office/drawing/2014/main" id="{98D010B0-48E1-9DA5-1D05-DD1A54E91B4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5EA792F7-1D9E-4C7E-A103-E8EDFDC2691E}" type="slidenum">
              <a:rPr kumimoji="0" lang="en-US" i="0" u="none" strike="noStrike" normalizeH="0" noProof="0" smtClean="0">
                <a:ln>
                  <a:noFill/>
                </a:ln>
                <a:effectLst/>
                <a:uLnTx/>
                <a:uFillTx/>
              </a:rPr>
              <a:pPr marR="0" lvl="0" indent="0" fontAlgn="auto">
                <a:spcBef>
                  <a:spcPts val="0"/>
                </a:spcBef>
                <a:spcAft>
                  <a:spcPts val="600"/>
                </a:spcAft>
                <a:buClrTx/>
                <a:buSzTx/>
                <a:buFontTx/>
                <a:buNone/>
                <a:tabLst/>
                <a:defRPr/>
              </a:pPr>
              <a:t>19</a:t>
            </a:fld>
            <a:endParaRPr kumimoji="0" lang="en-US" i="0" u="none" strike="noStrike" normalizeH="0" noProof="0">
              <a:ln>
                <a:noFill/>
              </a:ln>
              <a:effectLst/>
              <a:uLnTx/>
              <a:uFillTx/>
            </a:endParaRPr>
          </a:p>
        </p:txBody>
      </p:sp>
      <p:graphicFrame>
        <p:nvGraphicFramePr>
          <p:cNvPr id="11" name="Content Placeholder 2">
            <a:extLst>
              <a:ext uri="{FF2B5EF4-FFF2-40B4-BE49-F238E27FC236}">
                <a16:creationId xmlns:a16="http://schemas.microsoft.com/office/drawing/2014/main" id="{68FBA7B3-12E7-DFC4-F465-F1150258DF22}"/>
              </a:ext>
            </a:extLst>
          </p:cNvPr>
          <p:cNvGraphicFramePr>
            <a:graphicFrameLocks noGrp="1"/>
          </p:cNvGraphicFramePr>
          <p:nvPr>
            <p:ph idx="1"/>
          </p:nvPr>
        </p:nvGraphicFramePr>
        <p:xfrm>
          <a:off x="4782386" y="447277"/>
          <a:ext cx="6571413" cy="57296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36887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17443-10BC-4078-8CF2-23E75B0CC2D2}"/>
              </a:ext>
            </a:extLst>
          </p:cNvPr>
          <p:cNvSpPr>
            <a:spLocks noGrp="1"/>
          </p:cNvSpPr>
          <p:nvPr>
            <p:ph type="title"/>
          </p:nvPr>
        </p:nvSpPr>
        <p:spPr>
          <a:xfrm>
            <a:off x="6477270" y="898137"/>
            <a:ext cx="4974771" cy="873986"/>
          </a:xfrm>
        </p:spPr>
        <p:txBody>
          <a:bodyPr vert="horz" lIns="91440" tIns="45720" rIns="91440" bIns="45720" rtlCol="0" anchor="b">
            <a:normAutofit/>
          </a:bodyPr>
          <a:lstStyle/>
          <a:p>
            <a:r>
              <a:rPr lang="en-AU" sz="3600" noProof="0" dirty="0"/>
              <a:t>OUR CLIENT</a:t>
            </a:r>
          </a:p>
        </p:txBody>
      </p:sp>
      <p:pic>
        <p:nvPicPr>
          <p:cNvPr id="37" name="Picture Placeholder 36" descr="Crowd of people at a concert">
            <a:extLst>
              <a:ext uri="{FF2B5EF4-FFF2-40B4-BE49-F238E27FC236}">
                <a16:creationId xmlns:a16="http://schemas.microsoft.com/office/drawing/2014/main" id="{F8F9C9B6-2BEC-4699-B75F-9C7BE5B60744}"/>
              </a:ext>
            </a:extLst>
          </p:cNvPr>
          <p:cNvPicPr>
            <a:picLocks noGrp="1" noChangeAspect="1"/>
          </p:cNvPicPr>
          <p:nvPr>
            <p:ph type="pic" sz="quarter" idx="13"/>
          </p:nvPr>
        </p:nvPicPr>
        <p:blipFill>
          <a:blip r:embed="rId3">
            <a:duotone>
              <a:schemeClr val="accent3">
                <a:shade val="45000"/>
                <a:satMod val="135000"/>
              </a:schemeClr>
              <a:prstClr val="white"/>
            </a:duotone>
            <a:extLst>
              <a:ext uri="{BEBA8EAE-BF5A-486C-A8C5-ECC9F3942E4B}">
                <a14:imgProps xmlns:a14="http://schemas.microsoft.com/office/drawing/2010/main">
                  <a14:imgLayer r:embed="rId4">
                    <a14:imgEffect>
                      <a14:artisticCutout/>
                    </a14:imgEffect>
                  </a14:imgLayer>
                </a14:imgProps>
              </a:ext>
            </a:extLst>
          </a:blip>
          <a:srcRect/>
          <a:stretch/>
        </p:blipFill>
        <p:spPr>
          <a:xfrm>
            <a:off x="1364602" y="3437851"/>
            <a:ext cx="3519189" cy="2349058"/>
          </a:xfrm>
          <a:prstGeom prst="rect">
            <a:avLst/>
          </a:prstGeom>
        </p:spPr>
      </p:pic>
      <p:sp>
        <p:nvSpPr>
          <p:cNvPr id="3" name="Content Placeholder 2">
            <a:extLst>
              <a:ext uri="{FF2B5EF4-FFF2-40B4-BE49-F238E27FC236}">
                <a16:creationId xmlns:a16="http://schemas.microsoft.com/office/drawing/2014/main" id="{8CDA3474-C14B-42A3-AF12-888807AB7218}"/>
              </a:ext>
            </a:extLst>
          </p:cNvPr>
          <p:cNvSpPr>
            <a:spLocks noGrp="1"/>
          </p:cNvSpPr>
          <p:nvPr>
            <p:ph idx="1"/>
          </p:nvPr>
        </p:nvSpPr>
        <p:spPr>
          <a:xfrm>
            <a:off x="6477270" y="1958550"/>
            <a:ext cx="4974771" cy="4261275"/>
          </a:xfrm>
        </p:spPr>
        <p:txBody>
          <a:bodyPr vert="horz" lIns="91440" tIns="45720" rIns="91440" bIns="45720" rtlCol="0" anchor="t">
            <a:normAutofit/>
          </a:bodyPr>
          <a:lstStyle/>
          <a:p>
            <a:pPr marL="0" indent="0"/>
            <a:r>
              <a:rPr lang="en-AU" sz="2200" noProof="0" dirty="0"/>
              <a:t>The Gems Event Management, </a:t>
            </a:r>
            <a:r>
              <a:rPr lang="en-AU" sz="2200" dirty="0"/>
              <a:t>is</a:t>
            </a:r>
            <a:r>
              <a:rPr lang="en-AU" sz="2200" noProof="0" dirty="0"/>
              <a:t> Australia’s premier organiser of business and special events specialising in large scale music events featuring top tier artists. </a:t>
            </a:r>
          </a:p>
          <a:p>
            <a:pPr marL="0" indent="0"/>
            <a:r>
              <a:rPr lang="en-AU" sz="2200" noProof="0" dirty="0"/>
              <a:t>This report is primarily designed for the organisation's executives, event planners, and marketing strategists who rely on data-driven </a:t>
            </a:r>
            <a:r>
              <a:rPr lang="en-AU" sz="2200" dirty="0"/>
              <a:t>insights</a:t>
            </a:r>
            <a:r>
              <a:rPr lang="en-AU" sz="2200" noProof="0" dirty="0"/>
              <a:t> to make decisions on artist selection and event planning.</a:t>
            </a:r>
          </a:p>
        </p:txBody>
      </p:sp>
      <p:sp>
        <p:nvSpPr>
          <p:cNvPr id="4" name="Date Placeholder 3">
            <a:extLst>
              <a:ext uri="{FF2B5EF4-FFF2-40B4-BE49-F238E27FC236}">
                <a16:creationId xmlns:a16="http://schemas.microsoft.com/office/drawing/2014/main" id="{B99C0A8A-A891-43CA-8434-E1F64C249A96}"/>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r>
              <a:rPr lang="en-AU" noProof="0" dirty="0"/>
              <a:t>Introduction</a:t>
            </a:r>
          </a:p>
        </p:txBody>
      </p:sp>
      <p:sp>
        <p:nvSpPr>
          <p:cNvPr id="5" name="Footer Placeholder 4">
            <a:extLst>
              <a:ext uri="{FF2B5EF4-FFF2-40B4-BE49-F238E27FC236}">
                <a16:creationId xmlns:a16="http://schemas.microsoft.com/office/drawing/2014/main" id="{7F8C585A-B5B9-40F2-A604-181F9326DE6D}"/>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AU" b="1" kern="1200" cap="all" spc="100" baseline="0" noProof="0" dirty="0">
                <a:solidFill>
                  <a:schemeClr val="tx1">
                    <a:tint val="75000"/>
                  </a:schemeClr>
                </a:solidFill>
                <a:latin typeface="+mn-lt"/>
                <a:ea typeface="Source Sans Pro SemiBold" panose="020B0603030403020204" pitchFamily="34" charset="0"/>
                <a:cs typeface="+mn-cs"/>
              </a:rPr>
              <a:t>Visualisation PRESENATATION</a:t>
            </a:r>
          </a:p>
        </p:txBody>
      </p:sp>
      <p:sp>
        <p:nvSpPr>
          <p:cNvPr id="6" name="Slide Number Placeholder 5">
            <a:extLst>
              <a:ext uri="{FF2B5EF4-FFF2-40B4-BE49-F238E27FC236}">
                <a16:creationId xmlns:a16="http://schemas.microsoft.com/office/drawing/2014/main" id="{C0CE773B-8D36-4868-AA55-1A3267727F5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EA792F7-1D9E-4C7E-A103-E8EDFDC2691E}" type="slidenum">
              <a:rPr lang="en-AU" noProof="0" smtClean="0"/>
              <a:pPr>
                <a:spcAft>
                  <a:spcPts val="600"/>
                </a:spcAft>
              </a:pPr>
              <a:t>2</a:t>
            </a:fld>
            <a:endParaRPr lang="en-AU" noProof="0" dirty="0"/>
          </a:p>
        </p:txBody>
      </p:sp>
      <p:grpSp>
        <p:nvGrpSpPr>
          <p:cNvPr id="10" name="Graphic 4">
            <a:extLst>
              <a:ext uri="{FF2B5EF4-FFF2-40B4-BE49-F238E27FC236}">
                <a16:creationId xmlns:a16="http://schemas.microsoft.com/office/drawing/2014/main" id="{B3F06BA9-200A-4546-8C17-44B9F05FF8EF}"/>
              </a:ext>
              <a:ext uri="{C183D7F6-B498-43B3-948B-1728B52AA6E4}">
                <adec:decorative xmlns:adec="http://schemas.microsoft.com/office/drawing/2017/decorative" val="1"/>
              </a:ext>
            </a:extLst>
          </p:cNvPr>
          <p:cNvGrpSpPr/>
          <p:nvPr/>
        </p:nvGrpSpPr>
        <p:grpSpPr>
          <a:xfrm>
            <a:off x="1909112" y="635608"/>
            <a:ext cx="2430214" cy="2430216"/>
            <a:chOff x="5829300" y="3162300"/>
            <a:chExt cx="532256" cy="532257"/>
          </a:xfrm>
          <a:solidFill>
            <a:schemeClr val="tx1"/>
          </a:solidFill>
        </p:grpSpPr>
        <p:sp>
          <p:nvSpPr>
            <p:cNvPr id="11" name="Freeform: Shape 10">
              <a:extLst>
                <a:ext uri="{FF2B5EF4-FFF2-40B4-BE49-F238E27FC236}">
                  <a16:creationId xmlns:a16="http://schemas.microsoft.com/office/drawing/2014/main" id="{C400A030-8E40-42C9-BA7A-C57F560E28BD}"/>
                </a:ext>
              </a:extLst>
            </p:cNvPr>
            <p:cNvSpPr/>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AU" noProof="0" dirty="0"/>
            </a:p>
          </p:txBody>
        </p:sp>
        <p:sp>
          <p:nvSpPr>
            <p:cNvPr id="12" name="Freeform: Shape 11">
              <a:extLst>
                <a:ext uri="{FF2B5EF4-FFF2-40B4-BE49-F238E27FC236}">
                  <a16:creationId xmlns:a16="http://schemas.microsoft.com/office/drawing/2014/main" id="{CA1CB66D-59CC-42E6-9F71-86AA8F1A83E5}"/>
                </a:ext>
              </a:extLst>
            </p:cNvPr>
            <p:cNvSpPr/>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AU" noProof="0" dirty="0"/>
            </a:p>
          </p:txBody>
        </p:sp>
        <p:sp>
          <p:nvSpPr>
            <p:cNvPr id="13" name="Freeform: Shape 12">
              <a:extLst>
                <a:ext uri="{FF2B5EF4-FFF2-40B4-BE49-F238E27FC236}">
                  <a16:creationId xmlns:a16="http://schemas.microsoft.com/office/drawing/2014/main" id="{952CF368-1DA1-4155-A52E-1D7117691AE2}"/>
                </a:ext>
              </a:extLst>
            </p:cNvPr>
            <p:cNvSpPr/>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AU" noProof="0" dirty="0"/>
            </a:p>
          </p:txBody>
        </p:sp>
        <p:sp>
          <p:nvSpPr>
            <p:cNvPr id="14" name="Freeform: Shape 13">
              <a:extLst>
                <a:ext uri="{FF2B5EF4-FFF2-40B4-BE49-F238E27FC236}">
                  <a16:creationId xmlns:a16="http://schemas.microsoft.com/office/drawing/2014/main" id="{BCCA8E35-7EDC-4B54-84C6-7439052862AD}"/>
                </a:ext>
              </a:extLst>
            </p:cNvPr>
            <p:cNvSpPr/>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AU" noProof="0" dirty="0"/>
            </a:p>
          </p:txBody>
        </p:sp>
        <p:sp>
          <p:nvSpPr>
            <p:cNvPr id="15" name="Freeform: Shape 14">
              <a:extLst>
                <a:ext uri="{FF2B5EF4-FFF2-40B4-BE49-F238E27FC236}">
                  <a16:creationId xmlns:a16="http://schemas.microsoft.com/office/drawing/2014/main" id="{DA6E2D90-3377-475B-908D-8DEFA47683EF}"/>
                </a:ext>
              </a:extLst>
            </p:cNvPr>
            <p:cNvSpPr/>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AU" noProof="0" dirty="0"/>
            </a:p>
          </p:txBody>
        </p:sp>
        <p:sp>
          <p:nvSpPr>
            <p:cNvPr id="16" name="Freeform: Shape 15">
              <a:extLst>
                <a:ext uri="{FF2B5EF4-FFF2-40B4-BE49-F238E27FC236}">
                  <a16:creationId xmlns:a16="http://schemas.microsoft.com/office/drawing/2014/main" id="{976911BE-DDD3-49C2-8777-60297A15722D}"/>
                </a:ext>
              </a:extLst>
            </p:cNvPr>
            <p:cNvSpPr/>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AU" noProof="0" dirty="0"/>
            </a:p>
          </p:txBody>
        </p:sp>
        <p:sp>
          <p:nvSpPr>
            <p:cNvPr id="17" name="Freeform: Shape 16">
              <a:extLst>
                <a:ext uri="{FF2B5EF4-FFF2-40B4-BE49-F238E27FC236}">
                  <a16:creationId xmlns:a16="http://schemas.microsoft.com/office/drawing/2014/main" id="{45515E5A-13FF-4F37-9082-C1584EE41A65}"/>
                </a:ext>
              </a:extLst>
            </p:cNvPr>
            <p:cNvSpPr/>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AU" noProof="0" dirty="0"/>
            </a:p>
          </p:txBody>
        </p:sp>
        <p:sp>
          <p:nvSpPr>
            <p:cNvPr id="18" name="Freeform: Shape 17">
              <a:extLst>
                <a:ext uri="{FF2B5EF4-FFF2-40B4-BE49-F238E27FC236}">
                  <a16:creationId xmlns:a16="http://schemas.microsoft.com/office/drawing/2014/main" id="{A9C90979-3DFC-45AC-8666-5039DC14B0B5}"/>
                </a:ext>
              </a:extLst>
            </p:cNvPr>
            <p:cNvSpPr/>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AU" noProof="0" dirty="0"/>
            </a:p>
          </p:txBody>
        </p:sp>
        <p:sp>
          <p:nvSpPr>
            <p:cNvPr id="19" name="Freeform: Shape 18">
              <a:extLst>
                <a:ext uri="{FF2B5EF4-FFF2-40B4-BE49-F238E27FC236}">
                  <a16:creationId xmlns:a16="http://schemas.microsoft.com/office/drawing/2014/main" id="{7569B7C0-8434-4008-B429-35208DBDC7CB}"/>
                </a:ext>
              </a:extLst>
            </p:cNvPr>
            <p:cNvSpPr/>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AU" noProof="0" dirty="0"/>
            </a:p>
          </p:txBody>
        </p:sp>
        <p:sp>
          <p:nvSpPr>
            <p:cNvPr id="20" name="Freeform: Shape 19">
              <a:extLst>
                <a:ext uri="{FF2B5EF4-FFF2-40B4-BE49-F238E27FC236}">
                  <a16:creationId xmlns:a16="http://schemas.microsoft.com/office/drawing/2014/main" id="{00C7D2AA-D66F-4FD5-BB00-10B56396B8A1}"/>
                </a:ext>
              </a:extLst>
            </p:cNvPr>
            <p:cNvSpPr/>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AU" noProof="0" dirty="0"/>
            </a:p>
          </p:txBody>
        </p:sp>
        <p:sp>
          <p:nvSpPr>
            <p:cNvPr id="21" name="Freeform: Shape 20">
              <a:extLst>
                <a:ext uri="{FF2B5EF4-FFF2-40B4-BE49-F238E27FC236}">
                  <a16:creationId xmlns:a16="http://schemas.microsoft.com/office/drawing/2014/main" id="{29431D87-07CF-4EBC-97C6-C6BB01161057}"/>
                </a:ext>
              </a:extLst>
            </p:cNvPr>
            <p:cNvSpPr/>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AU" noProof="0" dirty="0"/>
            </a:p>
          </p:txBody>
        </p:sp>
        <p:sp>
          <p:nvSpPr>
            <p:cNvPr id="22" name="Freeform: Shape 21">
              <a:extLst>
                <a:ext uri="{FF2B5EF4-FFF2-40B4-BE49-F238E27FC236}">
                  <a16:creationId xmlns:a16="http://schemas.microsoft.com/office/drawing/2014/main" id="{A9DF15BC-97AC-4CEB-A3B4-6F400C38A32F}"/>
                </a:ext>
              </a:extLst>
            </p:cNvPr>
            <p:cNvSpPr/>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AU" noProof="0" dirty="0"/>
            </a:p>
          </p:txBody>
        </p:sp>
        <p:sp>
          <p:nvSpPr>
            <p:cNvPr id="23" name="Freeform: Shape 22">
              <a:extLst>
                <a:ext uri="{FF2B5EF4-FFF2-40B4-BE49-F238E27FC236}">
                  <a16:creationId xmlns:a16="http://schemas.microsoft.com/office/drawing/2014/main" id="{9DA02847-240E-4210-ABB0-6789739465D3}"/>
                </a:ext>
              </a:extLst>
            </p:cNvPr>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AU" noProof="0" dirty="0"/>
            </a:p>
          </p:txBody>
        </p:sp>
      </p:grpSp>
    </p:spTree>
    <p:extLst>
      <p:ext uri="{BB962C8B-B14F-4D97-AF65-F5344CB8AC3E}">
        <p14:creationId xmlns:p14="http://schemas.microsoft.com/office/powerpoint/2010/main" val="2339411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32C1E5-456E-336A-6D9B-8AC6EDE827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8FA299-C5DB-718B-DF96-A04F680F1E43}"/>
              </a:ext>
            </a:extLst>
          </p:cNvPr>
          <p:cNvSpPr>
            <a:spLocks noGrp="1"/>
          </p:cNvSpPr>
          <p:nvPr>
            <p:ph type="title"/>
          </p:nvPr>
        </p:nvSpPr>
        <p:spPr>
          <a:xfrm>
            <a:off x="2232251" y="633046"/>
            <a:ext cx="4820556" cy="1314996"/>
          </a:xfrm>
        </p:spPr>
        <p:txBody>
          <a:bodyPr/>
          <a:lstStyle/>
          <a:p>
            <a:r>
              <a:rPr lang="en-AU" noProof="0" dirty="0"/>
              <a:t>Actions To Do</a:t>
            </a:r>
          </a:p>
        </p:txBody>
      </p:sp>
      <p:graphicFrame>
        <p:nvGraphicFramePr>
          <p:cNvPr id="11" name="Content Placeholder 2">
            <a:extLst>
              <a:ext uri="{FF2B5EF4-FFF2-40B4-BE49-F238E27FC236}">
                <a16:creationId xmlns:a16="http://schemas.microsoft.com/office/drawing/2014/main" id="{BD5F06B0-E5FC-6E9B-FCCD-FBDDE9050259}"/>
              </a:ext>
            </a:extLst>
          </p:cNvPr>
          <p:cNvGraphicFramePr>
            <a:graphicFrameLocks noGrp="1"/>
          </p:cNvGraphicFramePr>
          <p:nvPr>
            <p:ph idx="1"/>
          </p:nvPr>
        </p:nvGraphicFramePr>
        <p:xfrm>
          <a:off x="1055065" y="2125737"/>
          <a:ext cx="10524127" cy="40444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005A62B4-A745-B5B5-2DDA-DDC1123A72EE}"/>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conclusion</a:t>
            </a:r>
          </a:p>
        </p:txBody>
      </p:sp>
      <p:sp>
        <p:nvSpPr>
          <p:cNvPr id="8" name="Footer Placeholder 7">
            <a:extLst>
              <a:ext uri="{FF2B5EF4-FFF2-40B4-BE49-F238E27FC236}">
                <a16:creationId xmlns:a16="http://schemas.microsoft.com/office/drawing/2014/main" id="{6554BDAD-02DC-4659-A5F8-1A289B89F12B}"/>
              </a:ext>
            </a:extLst>
          </p:cNvPr>
          <p:cNvSpPr>
            <a:spLocks noGrp="1"/>
          </p:cNvSpPr>
          <p:nvPr>
            <p:ph type="ftr" sz="quarter" idx="11"/>
          </p:nvPr>
        </p:nvSpPr>
        <p:spPr/>
        <p:txBody>
          <a:bodyPr/>
          <a:lstStyle/>
          <a:p>
            <a:pPr>
              <a:spcAft>
                <a:spcPts val="600"/>
              </a:spcAft>
            </a:pPr>
            <a:r>
              <a:rPr lang="en-AU" dirty="0"/>
              <a:t>Visualisation PRESENATATION</a:t>
            </a:r>
          </a:p>
        </p:txBody>
      </p:sp>
      <p:sp>
        <p:nvSpPr>
          <p:cNvPr id="9" name="Slide Number Placeholder 8">
            <a:extLst>
              <a:ext uri="{FF2B5EF4-FFF2-40B4-BE49-F238E27FC236}">
                <a16:creationId xmlns:a16="http://schemas.microsoft.com/office/drawing/2014/main" id="{41E1E3C5-4ACE-6C3F-A51B-0418234E2E3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28184837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1624-12C6-45A2-BF83-5AC90136437F}"/>
              </a:ext>
            </a:extLst>
          </p:cNvPr>
          <p:cNvSpPr>
            <a:spLocks noGrp="1"/>
          </p:cNvSpPr>
          <p:nvPr>
            <p:ph type="title"/>
          </p:nvPr>
        </p:nvSpPr>
        <p:spPr>
          <a:xfrm>
            <a:off x="2232251" y="633046"/>
            <a:ext cx="3863749" cy="1314996"/>
          </a:xfrm>
        </p:spPr>
        <p:txBody>
          <a:bodyPr/>
          <a:lstStyle/>
          <a:p>
            <a:r>
              <a:rPr lang="en-AU" noProof="0" dirty="0"/>
              <a:t>What</a:t>
            </a:r>
            <a:r>
              <a:rPr lang="en-AU" dirty="0"/>
              <a:t> is</a:t>
            </a:r>
            <a:r>
              <a:rPr lang="en-AU" noProof="0" dirty="0"/>
              <a:t> Next</a:t>
            </a:r>
          </a:p>
        </p:txBody>
      </p:sp>
      <p:sp>
        <p:nvSpPr>
          <p:cNvPr id="6" name="Content Placeholder 5">
            <a:extLst>
              <a:ext uri="{FF2B5EF4-FFF2-40B4-BE49-F238E27FC236}">
                <a16:creationId xmlns:a16="http://schemas.microsoft.com/office/drawing/2014/main" id="{1DFC3670-CE6C-4149-800C-ED198FC28937}"/>
              </a:ext>
            </a:extLst>
          </p:cNvPr>
          <p:cNvSpPr>
            <a:spLocks noGrp="1"/>
          </p:cNvSpPr>
          <p:nvPr>
            <p:ph idx="1"/>
          </p:nvPr>
        </p:nvSpPr>
        <p:spPr>
          <a:xfrm>
            <a:off x="2232251" y="2125737"/>
            <a:ext cx="3863749" cy="4044463"/>
          </a:xfrm>
        </p:spPr>
        <p:txBody>
          <a:bodyPr>
            <a:normAutofit fontScale="85000" lnSpcReduction="10000"/>
          </a:bodyPr>
          <a:lstStyle/>
          <a:p>
            <a:r>
              <a:rPr lang="en-AU" sz="1800" noProof="0" dirty="0">
                <a:cs typeface="Calibri" panose="020F0502020204030204"/>
              </a:rPr>
              <a:t>Goal: Gather customer feedback after the performance</a:t>
            </a:r>
          </a:p>
          <a:p>
            <a:r>
              <a:rPr lang="en-AU" sz="1800" noProof="0" dirty="0">
                <a:cs typeface="Calibri" panose="020F0502020204030204"/>
              </a:rPr>
              <a:t>Purpose: To validate the insights found has helped the artist and song selections </a:t>
            </a:r>
            <a:r>
              <a:rPr lang="en-AU" dirty="0">
                <a:cs typeface="Calibri" panose="020F0502020204030204"/>
              </a:rPr>
              <a:t>by </a:t>
            </a:r>
            <a:r>
              <a:rPr lang="en-AU" sz="1800" noProof="0" dirty="0">
                <a:cs typeface="Calibri" panose="020F0502020204030204"/>
              </a:rPr>
              <a:t>improving the audience experience. In addition, discover insights and opportunities to improve the artist and song selection process.</a:t>
            </a:r>
          </a:p>
          <a:p>
            <a:r>
              <a:rPr lang="en-AU" dirty="0">
                <a:cs typeface="Calibri" panose="020F0502020204030204"/>
              </a:rPr>
              <a:t>Methods: Post event surveys, social media sentiment and crowd behaviours, RFID wristbands</a:t>
            </a:r>
          </a:p>
          <a:p>
            <a:r>
              <a:rPr lang="en-AU" sz="1800" noProof="0" dirty="0">
                <a:cs typeface="Calibri" panose="020F0502020204030204"/>
              </a:rPr>
              <a:t>Data (1-5 scale): artist enjoyment, song recognition, overall energy levels, crowd density, etc </a:t>
            </a:r>
          </a:p>
          <a:p>
            <a:pPr marL="285750" indent="-285750">
              <a:buFont typeface="Arial" panose="020B0604020202020204" pitchFamily="34" charset="0"/>
              <a:buChar char="•"/>
            </a:pPr>
            <a:endParaRPr lang="en-AU" sz="1800" noProof="0" dirty="0">
              <a:cs typeface="Calibri" panose="020F0502020204030204"/>
            </a:endParaRPr>
          </a:p>
        </p:txBody>
      </p:sp>
      <p:sp>
        <p:nvSpPr>
          <p:cNvPr id="35" name="Date Placeholder 34">
            <a:extLst>
              <a:ext uri="{FF2B5EF4-FFF2-40B4-BE49-F238E27FC236}">
                <a16:creationId xmlns:a16="http://schemas.microsoft.com/office/drawing/2014/main" id="{1EA7893C-1236-4F5C-952C-16029496E06F}"/>
              </a:ext>
            </a:extLst>
          </p:cNvPr>
          <p:cNvSpPr>
            <a:spLocks noGrp="1"/>
          </p:cNvSpPr>
          <p:nvPr>
            <p:ph type="dt" sz="half" idx="10"/>
          </p:nvPr>
        </p:nvSpPr>
        <p:spPr>
          <a:xfrm>
            <a:off x="838200" y="6356350"/>
            <a:ext cx="2743200" cy="365125"/>
          </a:xfrm>
        </p:spPr>
        <p:txBody>
          <a:bodyPr/>
          <a:lstStyle/>
          <a:p>
            <a:pPr lvl="0"/>
            <a:r>
              <a:rPr lang="en-AU" noProof="0" dirty="0"/>
              <a:t>Future projects</a:t>
            </a:r>
          </a:p>
        </p:txBody>
      </p:sp>
      <p:pic>
        <p:nvPicPr>
          <p:cNvPr id="59" name="Picture Placeholder 58" descr="Close up of person drawing on paper">
            <a:extLst>
              <a:ext uri="{FF2B5EF4-FFF2-40B4-BE49-F238E27FC236}">
                <a16:creationId xmlns:a16="http://schemas.microsoft.com/office/drawing/2014/main" id="{FEDEE1A4-7174-4153-B6F5-C500B3C97560}"/>
              </a:ext>
            </a:extLst>
          </p:cNvPr>
          <p:cNvPicPr>
            <a:picLocks noGrp="1" noChangeAspect="1"/>
          </p:cNvPicPr>
          <p:nvPr>
            <p:ph type="pic" sz="quarter" idx="14"/>
          </p:nvPr>
        </p:nvPicPr>
        <p:blipFill>
          <a:blip r:embed="rId3">
            <a:duotone>
              <a:schemeClr val="accent3">
                <a:shade val="45000"/>
                <a:satMod val="135000"/>
              </a:schemeClr>
              <a:prstClr val="white"/>
            </a:duotone>
            <a:extLst>
              <a:ext uri="{BEBA8EAE-BF5A-486C-A8C5-ECC9F3942E4B}">
                <a14:imgProps xmlns:a14="http://schemas.microsoft.com/office/drawing/2010/main">
                  <a14:imgLayer r:embed="rId4">
                    <a14:imgEffect>
                      <a14:artisticCutout/>
                    </a14:imgEffect>
                  </a14:imgLayer>
                </a14:imgProps>
              </a:ext>
            </a:extLst>
          </a:blip>
          <a:srcRect/>
          <a:stretch/>
        </p:blipFill>
        <p:spPr>
          <a:xfrm>
            <a:off x="6423487" y="929609"/>
            <a:ext cx="2518114" cy="2518114"/>
          </a:xfrm>
        </p:spPr>
      </p:pic>
      <p:pic>
        <p:nvPicPr>
          <p:cNvPr id="55" name="Picture Placeholder 54" descr="People in group therapy">
            <a:extLst>
              <a:ext uri="{FF2B5EF4-FFF2-40B4-BE49-F238E27FC236}">
                <a16:creationId xmlns:a16="http://schemas.microsoft.com/office/drawing/2014/main" id="{771EED1D-F177-4F26-9BF3-74717177BC41}"/>
              </a:ext>
            </a:extLst>
          </p:cNvPr>
          <p:cNvPicPr>
            <a:picLocks noGrp="1" noChangeAspect="1"/>
          </p:cNvPicPr>
          <p:nvPr>
            <p:ph type="pic" sz="quarter" idx="13"/>
          </p:nvPr>
        </p:nvPicPr>
        <p:blipFill>
          <a:blip r:embed="rId5">
            <a:duotone>
              <a:schemeClr val="accent3">
                <a:shade val="45000"/>
                <a:satMod val="135000"/>
              </a:schemeClr>
              <a:prstClr val="white"/>
            </a:duotone>
            <a:extLst>
              <a:ext uri="{BEBA8EAE-BF5A-486C-A8C5-ECC9F3942E4B}">
                <a14:imgProps xmlns:a14="http://schemas.microsoft.com/office/drawing/2010/main">
                  <a14:imgLayer r:embed="rId6">
                    <a14:imgEffect>
                      <a14:artisticCutout/>
                    </a14:imgEffect>
                  </a14:imgLayer>
                </a14:imgProps>
              </a:ext>
            </a:extLst>
          </a:blip>
          <a:srcRect/>
          <a:stretch/>
        </p:blipFill>
        <p:spPr>
          <a:xfrm>
            <a:off x="9090426" y="86636"/>
            <a:ext cx="2952748" cy="2952748"/>
          </a:xfrm>
        </p:spPr>
      </p:pic>
      <p:pic>
        <p:nvPicPr>
          <p:cNvPr id="51" name="Picture Placeholder 50" descr="Business handshake">
            <a:extLst>
              <a:ext uri="{FF2B5EF4-FFF2-40B4-BE49-F238E27FC236}">
                <a16:creationId xmlns:a16="http://schemas.microsoft.com/office/drawing/2014/main" id="{24E25DA2-AA49-400A-8535-7267DFF6700D}"/>
              </a:ext>
            </a:extLst>
          </p:cNvPr>
          <p:cNvPicPr>
            <a:picLocks noGrp="1" noChangeAspect="1"/>
          </p:cNvPicPr>
          <p:nvPr>
            <p:ph type="pic" sz="quarter" idx="15"/>
          </p:nvPr>
        </p:nvPicPr>
        <p:blipFill>
          <a:blip r:embed="rId7">
            <a:duotone>
              <a:schemeClr val="accent3">
                <a:shade val="45000"/>
                <a:satMod val="135000"/>
              </a:schemeClr>
              <a:prstClr val="white"/>
            </a:duotone>
            <a:extLst>
              <a:ext uri="{BEBA8EAE-BF5A-486C-A8C5-ECC9F3942E4B}">
                <a14:imgProps xmlns:a14="http://schemas.microsoft.com/office/drawing/2010/main">
                  <a14:imgLayer r:embed="rId8">
                    <a14:imgEffect>
                      <a14:artisticCutout/>
                    </a14:imgEffect>
                  </a14:imgLayer>
                </a14:imgProps>
              </a:ext>
            </a:extLst>
          </a:blip>
          <a:srcRect/>
          <a:stretch/>
        </p:blipFill>
        <p:spPr>
          <a:xfrm>
            <a:off x="7682545" y="3175909"/>
            <a:ext cx="3454390" cy="3454390"/>
          </a:xfrm>
        </p:spPr>
      </p:pic>
      <p:sp>
        <p:nvSpPr>
          <p:cNvPr id="36" name="Footer Placeholder 35">
            <a:extLst>
              <a:ext uri="{FF2B5EF4-FFF2-40B4-BE49-F238E27FC236}">
                <a16:creationId xmlns:a16="http://schemas.microsoft.com/office/drawing/2014/main" id="{3318ABB8-FF08-4643-9329-BBBB6B2BAEA0}"/>
              </a:ext>
            </a:extLst>
          </p:cNvPr>
          <p:cNvSpPr>
            <a:spLocks noGrp="1"/>
          </p:cNvSpPr>
          <p:nvPr>
            <p:ph type="ftr" sz="quarter" idx="11"/>
          </p:nvPr>
        </p:nvSpPr>
        <p:spPr>
          <a:xfrm>
            <a:off x="4038600" y="6356350"/>
            <a:ext cx="4114800" cy="365125"/>
          </a:xfrm>
        </p:spPr>
        <p:txBody>
          <a:bodyPr/>
          <a:lstStyle/>
          <a:p>
            <a:pPr>
              <a:spcAft>
                <a:spcPts val="600"/>
              </a:spcAft>
            </a:pPr>
            <a:r>
              <a:rPr lang="en-AU" dirty="0"/>
              <a:t>Visualisation PRESENATATION</a:t>
            </a:r>
          </a:p>
        </p:txBody>
      </p:sp>
      <p:sp>
        <p:nvSpPr>
          <p:cNvPr id="37" name="Slide Number Placeholder 36">
            <a:extLst>
              <a:ext uri="{FF2B5EF4-FFF2-40B4-BE49-F238E27FC236}">
                <a16:creationId xmlns:a16="http://schemas.microsoft.com/office/drawing/2014/main" id="{B0573956-0AA9-4FDF-8CDA-AC7558A89542}"/>
              </a:ext>
            </a:extLst>
          </p:cNvPr>
          <p:cNvSpPr>
            <a:spLocks noGrp="1"/>
          </p:cNvSpPr>
          <p:nvPr>
            <p:ph type="sldNum" sz="quarter" idx="12"/>
          </p:nvPr>
        </p:nvSpPr>
        <p:spPr>
          <a:xfrm>
            <a:off x="8610600" y="6356350"/>
            <a:ext cx="2743200" cy="365125"/>
          </a:xfrm>
        </p:spPr>
        <p:txBody>
          <a:bodyPr/>
          <a:lstStyle/>
          <a:p>
            <a:pPr lvl="0"/>
            <a:fld id="{5EA792F7-1D9E-4C7E-A103-E8EDFDC2691E}" type="slidenum">
              <a:rPr lang="en-AU" noProof="0" smtClean="0"/>
              <a:pPr lvl="0"/>
              <a:t>21</a:t>
            </a:fld>
            <a:endParaRPr lang="en-AU" noProof="0" dirty="0"/>
          </a:p>
        </p:txBody>
      </p:sp>
      <p:grpSp>
        <p:nvGrpSpPr>
          <p:cNvPr id="38" name="Graphic 185">
            <a:extLst>
              <a:ext uri="{FF2B5EF4-FFF2-40B4-BE49-F238E27FC236}">
                <a16:creationId xmlns:a16="http://schemas.microsoft.com/office/drawing/2014/main" id="{62ECD7B8-E70F-4597-823C-6C0A5EC4F4F1}"/>
              </a:ext>
              <a:ext uri="{C183D7F6-B498-43B3-948B-1728B52AA6E4}">
                <adec:decorative xmlns:adec="http://schemas.microsoft.com/office/drawing/2017/decorative" val="1"/>
              </a:ext>
            </a:extLst>
          </p:cNvPr>
          <p:cNvGrpSpPr/>
          <p:nvPr/>
        </p:nvGrpSpPr>
        <p:grpSpPr>
          <a:xfrm>
            <a:off x="10299333" y="5649598"/>
            <a:ext cx="1054467" cy="469689"/>
            <a:chOff x="9841624" y="4115729"/>
            <a:chExt cx="602170" cy="268223"/>
          </a:xfrm>
          <a:solidFill>
            <a:schemeClr val="tx1"/>
          </a:solidFill>
        </p:grpSpPr>
        <p:sp>
          <p:nvSpPr>
            <p:cNvPr id="39" name="Freeform: Shape 38">
              <a:extLst>
                <a:ext uri="{FF2B5EF4-FFF2-40B4-BE49-F238E27FC236}">
                  <a16:creationId xmlns:a16="http://schemas.microsoft.com/office/drawing/2014/main" id="{F74CB819-B1E4-4C4C-ABCB-151970A9A0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7F2A7F6B-452F-4A76-87BA-468BA643B88A}"/>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CB957824-0255-4243-A7A5-CE19287C250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4067041A-231A-4FC6-ABA0-1B5F8A7315B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24ACB53C-8728-49C6-A574-EFB0416BCD4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Tree>
    <p:extLst>
      <p:ext uri="{BB962C8B-B14F-4D97-AF65-F5344CB8AC3E}">
        <p14:creationId xmlns:p14="http://schemas.microsoft.com/office/powerpoint/2010/main" val="28619131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7CB833-C1CF-FCF6-4592-E57D6BFD9751}"/>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3A62BF1-A49A-6728-AF28-859131446731}"/>
              </a:ext>
            </a:extLst>
          </p:cNvPr>
          <p:cNvSpPr>
            <a:spLocks noGrp="1"/>
          </p:cNvSpPr>
          <p:nvPr>
            <p:ph type="title"/>
          </p:nvPr>
        </p:nvSpPr>
        <p:spPr>
          <a:xfrm>
            <a:off x="2232251" y="633046"/>
            <a:ext cx="3863749" cy="1314996"/>
          </a:xfrm>
        </p:spPr>
        <p:txBody>
          <a:bodyPr/>
          <a:lstStyle/>
          <a:p>
            <a:r>
              <a:rPr lang="en-AU" noProof="0" dirty="0"/>
              <a:t>Future Project</a:t>
            </a:r>
          </a:p>
        </p:txBody>
      </p:sp>
      <p:sp>
        <p:nvSpPr>
          <p:cNvPr id="6" name="Content Placeholder 5">
            <a:extLst>
              <a:ext uri="{FF2B5EF4-FFF2-40B4-BE49-F238E27FC236}">
                <a16:creationId xmlns:a16="http://schemas.microsoft.com/office/drawing/2014/main" id="{BE1BC340-80BA-1207-7A80-91BC0D8BEB71}"/>
              </a:ext>
            </a:extLst>
          </p:cNvPr>
          <p:cNvSpPr>
            <a:spLocks noGrp="1"/>
          </p:cNvSpPr>
          <p:nvPr>
            <p:ph idx="1"/>
          </p:nvPr>
        </p:nvSpPr>
        <p:spPr>
          <a:xfrm>
            <a:off x="2232251" y="2125737"/>
            <a:ext cx="7739522" cy="4044463"/>
          </a:xfrm>
        </p:spPr>
        <p:txBody>
          <a:bodyPr>
            <a:normAutofit fontScale="92500" lnSpcReduction="10000"/>
          </a:bodyPr>
          <a:lstStyle/>
          <a:p>
            <a:r>
              <a:rPr lang="en-AU" noProof="0" dirty="0"/>
              <a:t>Project: Visualising Customer Feedback</a:t>
            </a:r>
          </a:p>
          <a:p>
            <a:r>
              <a:rPr lang="en-AU" noProof="0" dirty="0"/>
              <a:t>What It Looks Like:</a:t>
            </a:r>
          </a:p>
          <a:p>
            <a:pPr marL="342900" indent="-342900">
              <a:buFont typeface="Arial" panose="020B0604020202020204" pitchFamily="34" charset="0"/>
              <a:buChar char="•"/>
            </a:pPr>
            <a:r>
              <a:rPr lang="en-US" noProof="0" dirty="0"/>
              <a:t>Transform customer feedback into actionable  to improve the selection process.</a:t>
            </a:r>
            <a:endParaRPr lang="en-AU" noProof="0" dirty="0"/>
          </a:p>
          <a:p>
            <a:r>
              <a:rPr lang="en-AU" noProof="0" dirty="0"/>
              <a:t>Visualisations:</a:t>
            </a:r>
          </a:p>
          <a:p>
            <a:pPr marL="342900" indent="-342900">
              <a:buFont typeface="Arial" panose="020B0604020202020204" pitchFamily="34" charset="0"/>
              <a:buChar char="•"/>
            </a:pPr>
            <a:r>
              <a:rPr lang="en-AU" noProof="0" dirty="0"/>
              <a:t>Heatmap of customer feedback to identify correlations between the features in customer feedback for each song</a:t>
            </a:r>
          </a:p>
          <a:p>
            <a:pPr marL="342900" indent="-342900">
              <a:buFont typeface="Arial" panose="020B0604020202020204" pitchFamily="34" charset="0"/>
              <a:buChar char="•"/>
            </a:pPr>
            <a:r>
              <a:rPr lang="en-AU" dirty="0"/>
              <a:t>Line plots of customer feedback features (</a:t>
            </a:r>
            <a:r>
              <a:rPr lang="en-AU" noProof="0" dirty="0"/>
              <a:t>crowd energy, crowd density</a:t>
            </a:r>
            <a:r>
              <a:rPr lang="en-AU" dirty="0"/>
              <a:t>) over the event duration, to identify patterns when the tempo, time signature and key changes.</a:t>
            </a:r>
          </a:p>
          <a:p>
            <a:pPr marL="342900" indent="-342900">
              <a:buFont typeface="Arial" panose="020B0604020202020204" pitchFamily="34" charset="0"/>
              <a:buChar char="•"/>
            </a:pPr>
            <a:r>
              <a:rPr lang="en-AU" noProof="0" dirty="0"/>
              <a:t>Bar plots of the customer feedback features (e.g. enjoyment scales) and the artists/songs, to identify which artists/songs the audience enjoyed the most.</a:t>
            </a:r>
          </a:p>
        </p:txBody>
      </p:sp>
      <p:sp>
        <p:nvSpPr>
          <p:cNvPr id="35" name="Date Placeholder 34">
            <a:extLst>
              <a:ext uri="{FF2B5EF4-FFF2-40B4-BE49-F238E27FC236}">
                <a16:creationId xmlns:a16="http://schemas.microsoft.com/office/drawing/2014/main" id="{1788E175-2B67-0BF7-7F1C-4F8184F7FD3E}"/>
              </a:ext>
            </a:extLst>
          </p:cNvPr>
          <p:cNvSpPr>
            <a:spLocks noGrp="1"/>
          </p:cNvSpPr>
          <p:nvPr>
            <p:ph type="dt" sz="half" idx="10"/>
          </p:nvPr>
        </p:nvSpPr>
        <p:spPr>
          <a:xfrm>
            <a:off x="838200" y="6356350"/>
            <a:ext cx="2743200" cy="365125"/>
          </a:xfrm>
        </p:spPr>
        <p:txBody>
          <a:bodyPr/>
          <a:lstStyle/>
          <a:p>
            <a:pPr lvl="0"/>
            <a:r>
              <a:rPr lang="en-AU" noProof="0" dirty="0"/>
              <a:t>Future projects</a:t>
            </a:r>
          </a:p>
        </p:txBody>
      </p:sp>
      <p:sp>
        <p:nvSpPr>
          <p:cNvPr id="36" name="Footer Placeholder 35">
            <a:extLst>
              <a:ext uri="{FF2B5EF4-FFF2-40B4-BE49-F238E27FC236}">
                <a16:creationId xmlns:a16="http://schemas.microsoft.com/office/drawing/2014/main" id="{842162BC-6D40-D291-AA53-52E2CB62106A}"/>
              </a:ext>
            </a:extLst>
          </p:cNvPr>
          <p:cNvSpPr>
            <a:spLocks noGrp="1"/>
          </p:cNvSpPr>
          <p:nvPr>
            <p:ph type="ftr" sz="quarter" idx="11"/>
          </p:nvPr>
        </p:nvSpPr>
        <p:spPr>
          <a:xfrm>
            <a:off x="4038600" y="6356350"/>
            <a:ext cx="4114800" cy="365125"/>
          </a:xfrm>
        </p:spPr>
        <p:txBody>
          <a:bodyPr/>
          <a:lstStyle/>
          <a:p>
            <a:pPr>
              <a:spcAft>
                <a:spcPts val="600"/>
              </a:spcAft>
            </a:pPr>
            <a:r>
              <a:rPr lang="en-AU" dirty="0"/>
              <a:t>Visualisation PRESENATATION</a:t>
            </a:r>
          </a:p>
        </p:txBody>
      </p:sp>
      <p:sp>
        <p:nvSpPr>
          <p:cNvPr id="37" name="Slide Number Placeholder 36">
            <a:extLst>
              <a:ext uri="{FF2B5EF4-FFF2-40B4-BE49-F238E27FC236}">
                <a16:creationId xmlns:a16="http://schemas.microsoft.com/office/drawing/2014/main" id="{719C7609-B800-5C8D-BFF7-CB5A75B8BEDC}"/>
              </a:ext>
            </a:extLst>
          </p:cNvPr>
          <p:cNvSpPr>
            <a:spLocks noGrp="1"/>
          </p:cNvSpPr>
          <p:nvPr>
            <p:ph type="sldNum" sz="quarter" idx="12"/>
          </p:nvPr>
        </p:nvSpPr>
        <p:spPr>
          <a:xfrm>
            <a:off x="8610600" y="6356350"/>
            <a:ext cx="2743200" cy="365125"/>
          </a:xfrm>
        </p:spPr>
        <p:txBody>
          <a:bodyPr/>
          <a:lstStyle/>
          <a:p>
            <a:pPr lvl="0"/>
            <a:fld id="{5EA792F7-1D9E-4C7E-A103-E8EDFDC2691E}" type="slidenum">
              <a:rPr lang="en-AU" noProof="0" smtClean="0"/>
              <a:pPr lvl="0"/>
              <a:t>22</a:t>
            </a:fld>
            <a:endParaRPr lang="en-AU" noProof="0" dirty="0"/>
          </a:p>
        </p:txBody>
      </p:sp>
      <p:grpSp>
        <p:nvGrpSpPr>
          <p:cNvPr id="38" name="Graphic 185">
            <a:extLst>
              <a:ext uri="{FF2B5EF4-FFF2-40B4-BE49-F238E27FC236}">
                <a16:creationId xmlns:a16="http://schemas.microsoft.com/office/drawing/2014/main" id="{EDBD78D0-C72D-3DED-F449-C05EE95C2AB6}"/>
              </a:ext>
              <a:ext uri="{C183D7F6-B498-43B3-948B-1728B52AA6E4}">
                <adec:decorative xmlns:adec="http://schemas.microsoft.com/office/drawing/2017/decorative" val="1"/>
              </a:ext>
            </a:extLst>
          </p:cNvPr>
          <p:cNvGrpSpPr/>
          <p:nvPr/>
        </p:nvGrpSpPr>
        <p:grpSpPr>
          <a:xfrm>
            <a:off x="10299333" y="5649598"/>
            <a:ext cx="1054467" cy="469689"/>
            <a:chOff x="9841624" y="4115729"/>
            <a:chExt cx="602170" cy="268223"/>
          </a:xfrm>
          <a:solidFill>
            <a:schemeClr val="tx1"/>
          </a:solidFill>
        </p:grpSpPr>
        <p:sp>
          <p:nvSpPr>
            <p:cNvPr id="39" name="Freeform: Shape 38">
              <a:extLst>
                <a:ext uri="{FF2B5EF4-FFF2-40B4-BE49-F238E27FC236}">
                  <a16:creationId xmlns:a16="http://schemas.microsoft.com/office/drawing/2014/main" id="{8A87D50D-28CF-578B-A997-CB72CCB7B8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CE7D75AF-BFF7-A479-E103-FCC12941E84D}"/>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25160FF3-4E28-625C-0091-CBD31788C0D9}"/>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6E8101FC-1B24-4F4C-6720-7354C18FE2E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760C4938-97CA-26B9-7072-1913BB1167A9}"/>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Tree>
    <p:extLst>
      <p:ext uri="{BB962C8B-B14F-4D97-AF65-F5344CB8AC3E}">
        <p14:creationId xmlns:p14="http://schemas.microsoft.com/office/powerpoint/2010/main" val="42860083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21CF0A-E158-36E8-23DB-D3FC0686A1F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50B962B5-BA03-A6F7-EAE8-932D44CFB4A3}"/>
              </a:ext>
            </a:extLst>
          </p:cNvPr>
          <p:cNvSpPr>
            <a:spLocks noGrp="1"/>
          </p:cNvSpPr>
          <p:nvPr>
            <p:ph type="title"/>
          </p:nvPr>
        </p:nvSpPr>
        <p:spPr>
          <a:xfrm>
            <a:off x="2232250" y="633046"/>
            <a:ext cx="7532235" cy="1314996"/>
          </a:xfrm>
        </p:spPr>
        <p:txBody>
          <a:bodyPr/>
          <a:lstStyle/>
          <a:p>
            <a:r>
              <a:rPr lang="en-AU" noProof="0" dirty="0"/>
              <a:t>What We</a:t>
            </a:r>
            <a:r>
              <a:rPr lang="en-AU" dirty="0"/>
              <a:t> Would</a:t>
            </a:r>
            <a:r>
              <a:rPr lang="en-AU" noProof="0" dirty="0"/>
              <a:t> Do Differently:</a:t>
            </a:r>
          </a:p>
        </p:txBody>
      </p:sp>
      <p:sp>
        <p:nvSpPr>
          <p:cNvPr id="35" name="Date Placeholder 34">
            <a:extLst>
              <a:ext uri="{FF2B5EF4-FFF2-40B4-BE49-F238E27FC236}">
                <a16:creationId xmlns:a16="http://schemas.microsoft.com/office/drawing/2014/main" id="{6F3C35A9-4456-1ADD-EBC2-241BA2A01354}"/>
              </a:ext>
            </a:extLst>
          </p:cNvPr>
          <p:cNvSpPr>
            <a:spLocks noGrp="1"/>
          </p:cNvSpPr>
          <p:nvPr>
            <p:ph type="dt" sz="half" idx="10"/>
          </p:nvPr>
        </p:nvSpPr>
        <p:spPr>
          <a:xfrm>
            <a:off x="838200" y="6356350"/>
            <a:ext cx="2743200" cy="365125"/>
          </a:xfrm>
        </p:spPr>
        <p:txBody>
          <a:bodyPr/>
          <a:lstStyle/>
          <a:p>
            <a:pPr lvl="0"/>
            <a:r>
              <a:rPr lang="en-AU" noProof="0" dirty="0"/>
              <a:t>Future projects</a:t>
            </a:r>
          </a:p>
        </p:txBody>
      </p:sp>
      <p:sp>
        <p:nvSpPr>
          <p:cNvPr id="36" name="Footer Placeholder 35">
            <a:extLst>
              <a:ext uri="{FF2B5EF4-FFF2-40B4-BE49-F238E27FC236}">
                <a16:creationId xmlns:a16="http://schemas.microsoft.com/office/drawing/2014/main" id="{6A31104E-77A8-388B-6954-67A500BA470B}"/>
              </a:ext>
            </a:extLst>
          </p:cNvPr>
          <p:cNvSpPr>
            <a:spLocks noGrp="1"/>
          </p:cNvSpPr>
          <p:nvPr>
            <p:ph type="ftr" sz="quarter" idx="11"/>
          </p:nvPr>
        </p:nvSpPr>
        <p:spPr>
          <a:xfrm>
            <a:off x="4038600" y="6356350"/>
            <a:ext cx="4114800" cy="365125"/>
          </a:xfrm>
        </p:spPr>
        <p:txBody>
          <a:bodyPr/>
          <a:lstStyle/>
          <a:p>
            <a:pPr>
              <a:spcAft>
                <a:spcPts val="600"/>
              </a:spcAft>
            </a:pPr>
            <a:r>
              <a:rPr lang="en-AU" dirty="0"/>
              <a:t>Visualisation PRESENATATION</a:t>
            </a:r>
          </a:p>
        </p:txBody>
      </p:sp>
      <p:sp>
        <p:nvSpPr>
          <p:cNvPr id="37" name="Slide Number Placeholder 36">
            <a:extLst>
              <a:ext uri="{FF2B5EF4-FFF2-40B4-BE49-F238E27FC236}">
                <a16:creationId xmlns:a16="http://schemas.microsoft.com/office/drawing/2014/main" id="{C0455DF4-2049-2BF0-AC62-487BD5FDA860}"/>
              </a:ext>
            </a:extLst>
          </p:cNvPr>
          <p:cNvSpPr>
            <a:spLocks noGrp="1"/>
          </p:cNvSpPr>
          <p:nvPr>
            <p:ph type="sldNum" sz="quarter" idx="12"/>
          </p:nvPr>
        </p:nvSpPr>
        <p:spPr>
          <a:xfrm>
            <a:off x="8610600" y="6356350"/>
            <a:ext cx="2743200" cy="365125"/>
          </a:xfrm>
        </p:spPr>
        <p:txBody>
          <a:bodyPr/>
          <a:lstStyle/>
          <a:p>
            <a:pPr lvl="0"/>
            <a:fld id="{5EA792F7-1D9E-4C7E-A103-E8EDFDC2691E}" type="slidenum">
              <a:rPr lang="en-AU" noProof="0" smtClean="0"/>
              <a:pPr lvl="0"/>
              <a:t>23</a:t>
            </a:fld>
            <a:endParaRPr lang="en-AU" noProof="0" dirty="0"/>
          </a:p>
        </p:txBody>
      </p:sp>
      <p:grpSp>
        <p:nvGrpSpPr>
          <p:cNvPr id="38" name="Graphic 185">
            <a:extLst>
              <a:ext uri="{FF2B5EF4-FFF2-40B4-BE49-F238E27FC236}">
                <a16:creationId xmlns:a16="http://schemas.microsoft.com/office/drawing/2014/main" id="{A0CCE53C-AEE9-C102-2347-0F16D989ED10}"/>
              </a:ext>
              <a:ext uri="{C183D7F6-B498-43B3-948B-1728B52AA6E4}">
                <adec:decorative xmlns:adec="http://schemas.microsoft.com/office/drawing/2017/decorative" val="1"/>
              </a:ext>
            </a:extLst>
          </p:cNvPr>
          <p:cNvGrpSpPr/>
          <p:nvPr/>
        </p:nvGrpSpPr>
        <p:grpSpPr>
          <a:xfrm>
            <a:off x="10299333" y="5649598"/>
            <a:ext cx="1054467" cy="469689"/>
            <a:chOff x="9841624" y="4115729"/>
            <a:chExt cx="602170" cy="268223"/>
          </a:xfrm>
          <a:solidFill>
            <a:schemeClr val="tx1"/>
          </a:solidFill>
        </p:grpSpPr>
        <p:sp>
          <p:nvSpPr>
            <p:cNvPr id="39" name="Freeform: Shape 38">
              <a:extLst>
                <a:ext uri="{FF2B5EF4-FFF2-40B4-BE49-F238E27FC236}">
                  <a16:creationId xmlns:a16="http://schemas.microsoft.com/office/drawing/2014/main" id="{F19140CB-C9FF-5145-89E7-52D4ECDB85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68E4DF03-4F16-8FE6-05CE-950A453C07C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E04EF65F-8626-E3AD-3628-61BD5FDFF54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8CFB3EFB-4A5F-C400-C5D7-F6F568211DE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6C03E233-8CD2-55BA-A5CA-C252E34649F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aphicFrame>
        <p:nvGraphicFramePr>
          <p:cNvPr id="10" name="Content Placeholder 9">
            <a:extLst>
              <a:ext uri="{FF2B5EF4-FFF2-40B4-BE49-F238E27FC236}">
                <a16:creationId xmlns:a16="http://schemas.microsoft.com/office/drawing/2014/main" id="{9C6F58B4-81B2-D646-5DBB-F946EF666DCE}"/>
              </a:ext>
            </a:extLst>
          </p:cNvPr>
          <p:cNvGraphicFramePr>
            <a:graphicFrameLocks noGrp="1"/>
          </p:cNvGraphicFramePr>
          <p:nvPr>
            <p:ph idx="1"/>
          </p:nvPr>
        </p:nvGraphicFramePr>
        <p:xfrm>
          <a:off x="2232251" y="2206935"/>
          <a:ext cx="7178450" cy="3388728"/>
        </p:xfrm>
        <a:graphic>
          <a:graphicData uri="http://schemas.openxmlformats.org/drawingml/2006/table">
            <a:tbl>
              <a:tblPr firstRow="1" bandRow="1">
                <a:tableStyleId>{5C22544A-7EE6-4342-B048-85BDC9FD1C3A}</a:tableStyleId>
              </a:tblPr>
              <a:tblGrid>
                <a:gridCol w="1956947">
                  <a:extLst>
                    <a:ext uri="{9D8B030D-6E8A-4147-A177-3AD203B41FA5}">
                      <a16:colId xmlns:a16="http://schemas.microsoft.com/office/drawing/2014/main" val="455079202"/>
                    </a:ext>
                  </a:extLst>
                </a:gridCol>
                <a:gridCol w="2391216">
                  <a:extLst>
                    <a:ext uri="{9D8B030D-6E8A-4147-A177-3AD203B41FA5}">
                      <a16:colId xmlns:a16="http://schemas.microsoft.com/office/drawing/2014/main" val="2000234936"/>
                    </a:ext>
                  </a:extLst>
                </a:gridCol>
                <a:gridCol w="2830287">
                  <a:extLst>
                    <a:ext uri="{9D8B030D-6E8A-4147-A177-3AD203B41FA5}">
                      <a16:colId xmlns:a16="http://schemas.microsoft.com/office/drawing/2014/main" val="205257973"/>
                    </a:ext>
                  </a:extLst>
                </a:gridCol>
              </a:tblGrid>
              <a:tr h="710420">
                <a:tc>
                  <a:txBody>
                    <a:bodyPr/>
                    <a:lstStyle/>
                    <a:p>
                      <a:pPr algn="ctr"/>
                      <a:r>
                        <a:rPr lang="en-AU" b="1" noProof="0" dirty="0">
                          <a:solidFill>
                            <a:schemeClr val="tx1"/>
                          </a:solidFill>
                        </a:rPr>
                        <a:t>Limitation</a:t>
                      </a:r>
                    </a:p>
                  </a:txBody>
                  <a:tcPr anchor="ctr">
                    <a:solidFill>
                      <a:schemeClr val="bg1">
                        <a:lumMod val="85000"/>
                      </a:schemeClr>
                    </a:solidFill>
                  </a:tcPr>
                </a:tc>
                <a:tc>
                  <a:txBody>
                    <a:bodyPr/>
                    <a:lstStyle/>
                    <a:p>
                      <a:pPr algn="ctr"/>
                      <a:r>
                        <a:rPr lang="en-AU" b="1" noProof="0" dirty="0">
                          <a:solidFill>
                            <a:schemeClr val="tx1"/>
                          </a:solidFill>
                        </a:rPr>
                        <a:t>Approach</a:t>
                      </a:r>
                    </a:p>
                  </a:txBody>
                  <a:tcPr anchor="ctr">
                    <a:solidFill>
                      <a:schemeClr val="bg1">
                        <a:lumMod val="85000"/>
                      </a:schemeClr>
                    </a:solidFill>
                  </a:tcPr>
                </a:tc>
                <a:tc>
                  <a:txBody>
                    <a:bodyPr/>
                    <a:lstStyle/>
                    <a:p>
                      <a:pPr algn="ctr"/>
                      <a:r>
                        <a:rPr lang="en-AU" b="1" noProof="0" dirty="0">
                          <a:solidFill>
                            <a:schemeClr val="tx1"/>
                          </a:solidFill>
                        </a:rPr>
                        <a:t>Impact</a:t>
                      </a:r>
                    </a:p>
                  </a:txBody>
                  <a:tcPr anchor="ctr">
                    <a:solidFill>
                      <a:schemeClr val="bg1">
                        <a:lumMod val="85000"/>
                      </a:schemeClr>
                    </a:solidFill>
                  </a:tcPr>
                </a:tc>
                <a:extLst>
                  <a:ext uri="{0D108BD9-81ED-4DB2-BD59-A6C34878D82A}">
                    <a16:rowId xmlns:a16="http://schemas.microsoft.com/office/drawing/2014/main" val="172098554"/>
                  </a:ext>
                </a:extLst>
              </a:tr>
              <a:tr h="673900">
                <a:tc>
                  <a:txBody>
                    <a:bodyPr/>
                    <a:lstStyle/>
                    <a:p>
                      <a:pPr algn="ctr"/>
                      <a:r>
                        <a:rPr lang="en-AU" sz="1200" noProof="0" dirty="0"/>
                        <a:t>Limited historical data</a:t>
                      </a:r>
                    </a:p>
                  </a:txBody>
                  <a:tcPr marL="58536" marR="58536" marT="29268" marB="29268" anchor="ctr">
                    <a:solidFill>
                      <a:schemeClr val="accent3">
                        <a:lumMod val="20000"/>
                        <a:lumOff val="80000"/>
                      </a:schemeClr>
                    </a:solidFill>
                  </a:tcPr>
                </a:tc>
                <a:tc>
                  <a:txBody>
                    <a:bodyPr/>
                    <a:lstStyle/>
                    <a:p>
                      <a:pPr algn="ctr"/>
                      <a:r>
                        <a:rPr lang="en-AU" sz="1200" noProof="0" dirty="0"/>
                        <a:t>Incorporate 2020-2024 trends to capture audience preferences.</a:t>
                      </a:r>
                    </a:p>
                  </a:txBody>
                  <a:tcPr marL="58536" marR="58536" marT="29268" marB="29268" anchor="ctr">
                    <a:solidFill>
                      <a:schemeClr val="accent3">
                        <a:lumMod val="20000"/>
                        <a:lumOff val="80000"/>
                      </a:schemeClr>
                    </a:solidFill>
                  </a:tcPr>
                </a:tc>
                <a:tc>
                  <a:txBody>
                    <a:bodyPr/>
                    <a:lstStyle/>
                    <a:p>
                      <a:pPr algn="ctr"/>
                      <a:r>
                        <a:rPr lang="en-AU" sz="1200" noProof="0" dirty="0"/>
                        <a:t>Adjust artists and songs to match the modern audience preferences.</a:t>
                      </a:r>
                    </a:p>
                  </a:txBody>
                  <a:tcPr marL="58536" marR="58536" marT="29268" marB="29268" anchor="ctr">
                    <a:solidFill>
                      <a:schemeClr val="accent3">
                        <a:lumMod val="20000"/>
                        <a:lumOff val="80000"/>
                      </a:schemeClr>
                    </a:solidFill>
                  </a:tcPr>
                </a:tc>
                <a:extLst>
                  <a:ext uri="{0D108BD9-81ED-4DB2-BD59-A6C34878D82A}">
                    <a16:rowId xmlns:a16="http://schemas.microsoft.com/office/drawing/2014/main" val="3199510134"/>
                  </a:ext>
                </a:extLst>
              </a:tr>
              <a:tr h="470923">
                <a:tc>
                  <a:txBody>
                    <a:bodyPr/>
                    <a:lstStyle/>
                    <a:p>
                      <a:pPr algn="ctr"/>
                      <a:r>
                        <a:rPr lang="en-AU" sz="1200" noProof="0" dirty="0"/>
                        <a:t>Limited song features</a:t>
                      </a:r>
                    </a:p>
                  </a:txBody>
                  <a:tcPr marL="58536" marR="58536" marT="29268" marB="29268" anchor="ctr">
                    <a:solidFill>
                      <a:schemeClr val="accent2">
                        <a:lumMod val="20000"/>
                        <a:lumOff val="80000"/>
                      </a:schemeClr>
                    </a:solidFill>
                  </a:tcPr>
                </a:tc>
                <a:tc>
                  <a:txBody>
                    <a:bodyPr/>
                    <a:lstStyle/>
                    <a:p>
                      <a:pPr algn="ctr"/>
                      <a:r>
                        <a:rPr lang="en-AU" sz="1200" noProof="0" dirty="0"/>
                        <a:t>Analyse other song features from the original million song dataset such as energy, danceability, etc.</a:t>
                      </a:r>
                    </a:p>
                  </a:txBody>
                  <a:tcPr marL="58536" marR="58536" marT="29268" marB="29268" anchor="ctr">
                    <a:solidFill>
                      <a:schemeClr val="accent2">
                        <a:lumMod val="20000"/>
                        <a:lumOff val="80000"/>
                      </a:schemeClr>
                    </a:solidFill>
                  </a:tcPr>
                </a:tc>
                <a:tc>
                  <a:txBody>
                    <a:bodyPr/>
                    <a:lstStyle/>
                    <a:p>
                      <a:pPr algn="ctr"/>
                      <a:r>
                        <a:rPr lang="en-AU" sz="1200" noProof="0" dirty="0"/>
                        <a:t>Gain different insights of the other song feature trends to enhance the analysis and improves the selection process.</a:t>
                      </a:r>
                    </a:p>
                  </a:txBody>
                  <a:tcPr marL="58536" marR="58536" marT="29268" marB="29268" anchor="ctr">
                    <a:solidFill>
                      <a:schemeClr val="accent2">
                        <a:lumMod val="20000"/>
                        <a:lumOff val="80000"/>
                      </a:schemeClr>
                    </a:solidFill>
                  </a:tcPr>
                </a:tc>
                <a:extLst>
                  <a:ext uri="{0D108BD9-81ED-4DB2-BD59-A6C34878D82A}">
                    <a16:rowId xmlns:a16="http://schemas.microsoft.com/office/drawing/2014/main" val="2888698407"/>
                  </a:ext>
                </a:extLst>
              </a:tr>
              <a:tr h="673900">
                <a:tc>
                  <a:txBody>
                    <a:bodyPr/>
                    <a:lstStyle/>
                    <a:p>
                      <a:pPr algn="ctr"/>
                      <a:r>
                        <a:rPr lang="en-AU" sz="1200" noProof="0" dirty="0"/>
                        <a:t>Limited Visualisation</a:t>
                      </a:r>
                    </a:p>
                  </a:txBody>
                  <a:tcPr marL="58536" marR="58536" marT="29268" marB="29268"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pPr algn="ctr"/>
                      <a:r>
                        <a:rPr lang="en-AU" sz="1200" noProof="0" dirty="0"/>
                        <a:t>Expand visualisations such as use parallel coordinates plot to compare the multiple song features at the same time.</a:t>
                      </a:r>
                    </a:p>
                  </a:txBody>
                  <a:tcPr marL="58536" marR="58536" marT="29268" marB="29268"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pPr algn="ctr"/>
                      <a:r>
                        <a:rPr lang="en-AU" sz="1200" noProof="0" dirty="0"/>
                        <a:t>Reveals hidden patterns to enhance the analysis.</a:t>
                      </a:r>
                    </a:p>
                  </a:txBody>
                  <a:tcPr marL="58536" marR="58536" marT="29268" marB="29268" anchor="ctr">
                    <a:lnB w="12700" cap="flat" cmpd="sng" algn="ctr">
                      <a:solidFill>
                        <a:schemeClr val="bg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2212554401"/>
                  </a:ext>
                </a:extLst>
              </a:tr>
              <a:tr h="470923">
                <a:tc>
                  <a:txBody>
                    <a:bodyPr/>
                    <a:lstStyle/>
                    <a:p>
                      <a:pPr algn="ctr"/>
                      <a:r>
                        <a:rPr lang="en-AU" sz="1200" noProof="0" dirty="0"/>
                        <a:t>Limited Analysis</a:t>
                      </a:r>
                    </a:p>
                  </a:txBody>
                  <a:tcPr marL="58536" marR="58536" marT="29268" marB="29268"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r>
                        <a:rPr lang="en-AU" sz="1200" noProof="0" dirty="0"/>
                        <a:t>Used advanced analysis such as clustering such as group artists by specific song features  </a:t>
                      </a:r>
                    </a:p>
                  </a:txBody>
                  <a:tcPr marL="58536" marR="58536" marT="29268" marB="29268"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r>
                        <a:rPr lang="en-AU" sz="1200" noProof="0" dirty="0"/>
                        <a:t>Gain deeper insights of the relationships in the data to enhance the analysis and improves the selection process.</a:t>
                      </a:r>
                    </a:p>
                  </a:txBody>
                  <a:tcPr marL="58536" marR="58536" marT="29268" marB="29268"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3275982630"/>
                  </a:ext>
                </a:extLst>
              </a:tr>
            </a:tbl>
          </a:graphicData>
        </a:graphic>
      </p:graphicFrame>
    </p:spTree>
    <p:extLst>
      <p:ext uri="{BB962C8B-B14F-4D97-AF65-F5344CB8AC3E}">
        <p14:creationId xmlns:p14="http://schemas.microsoft.com/office/powerpoint/2010/main" val="3280661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06C7E0-4ACA-7060-5A11-E5D8268773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873251-B894-16B9-6A4D-A9299B0ECD0E}"/>
              </a:ext>
            </a:extLst>
          </p:cNvPr>
          <p:cNvSpPr>
            <a:spLocks noGrp="1"/>
          </p:cNvSpPr>
          <p:nvPr>
            <p:ph type="title"/>
          </p:nvPr>
        </p:nvSpPr>
        <p:spPr>
          <a:xfrm>
            <a:off x="6477270" y="898137"/>
            <a:ext cx="4974771" cy="873986"/>
          </a:xfrm>
        </p:spPr>
        <p:txBody>
          <a:bodyPr vert="horz" lIns="91440" tIns="45720" rIns="91440" bIns="45720" rtlCol="0" anchor="b">
            <a:normAutofit/>
          </a:bodyPr>
          <a:lstStyle/>
          <a:p>
            <a:r>
              <a:rPr lang="en-AU" sz="3600" noProof="0" dirty="0"/>
              <a:t>OUR OBJECTIVE</a:t>
            </a:r>
          </a:p>
        </p:txBody>
      </p:sp>
      <p:pic>
        <p:nvPicPr>
          <p:cNvPr id="24" name="Picture Placeholder 36" descr="Person with blue hair and headphones">
            <a:extLst>
              <a:ext uri="{FF2B5EF4-FFF2-40B4-BE49-F238E27FC236}">
                <a16:creationId xmlns:a16="http://schemas.microsoft.com/office/drawing/2014/main" id="{2CD3C6FA-2B8D-32CC-3CF1-8EA7CB79BAF6}"/>
              </a:ext>
            </a:extLst>
          </p:cNvPr>
          <p:cNvPicPr>
            <a:picLocks noGrp="1" noChangeAspect="1"/>
          </p:cNvPicPr>
          <p:nvPr>
            <p:ph type="pic" sz="quarter" idx="13"/>
          </p:nvPr>
        </p:nvPicPr>
        <p:blipFill>
          <a:blip r:embed="rId3">
            <a:duotone>
              <a:prstClr val="black"/>
              <a:schemeClr val="accent3">
                <a:tint val="45000"/>
                <a:satMod val="400000"/>
              </a:schemeClr>
            </a:duotone>
            <a:extLst>
              <a:ext uri="{BEBA8EAE-BF5A-486C-A8C5-ECC9F3942E4B}">
                <a14:imgProps xmlns:a14="http://schemas.microsoft.com/office/drawing/2010/main">
                  <a14:imgLayer r:embed="rId4">
                    <a14:imgEffect>
                      <a14:artisticCutout/>
                    </a14:imgEffect>
                  </a14:imgLayer>
                </a14:imgProps>
              </a:ext>
            </a:extLst>
          </a:blip>
          <a:stretch/>
        </p:blipFill>
        <p:spPr>
          <a:xfrm>
            <a:off x="1364602" y="3437851"/>
            <a:ext cx="3519189" cy="2349058"/>
          </a:xfrm>
          <a:prstGeom prst="rect">
            <a:avLst/>
          </a:prstGeom>
        </p:spPr>
      </p:pic>
      <p:sp>
        <p:nvSpPr>
          <p:cNvPr id="3" name="Content Placeholder 2">
            <a:extLst>
              <a:ext uri="{FF2B5EF4-FFF2-40B4-BE49-F238E27FC236}">
                <a16:creationId xmlns:a16="http://schemas.microsoft.com/office/drawing/2014/main" id="{D9DFE786-359A-1111-7213-4E1721D88D63}"/>
              </a:ext>
            </a:extLst>
          </p:cNvPr>
          <p:cNvSpPr>
            <a:spLocks noGrp="1"/>
          </p:cNvSpPr>
          <p:nvPr>
            <p:ph idx="1"/>
          </p:nvPr>
        </p:nvSpPr>
        <p:spPr>
          <a:xfrm>
            <a:off x="6477270" y="1958550"/>
            <a:ext cx="4974771" cy="4261275"/>
          </a:xfrm>
        </p:spPr>
        <p:txBody>
          <a:bodyPr vert="horz" lIns="91440" tIns="45720" rIns="91440" bIns="45720" rtlCol="0" anchor="t">
            <a:normAutofit/>
          </a:bodyPr>
          <a:lstStyle/>
          <a:p>
            <a:pPr marL="0" indent="0"/>
            <a:r>
              <a:rPr lang="en-AU" sz="2200" noProof="0" dirty="0"/>
              <a:t>The objective of this report is to enhance audience engagement</a:t>
            </a:r>
            <a:r>
              <a:rPr lang="en-AU" sz="2200" dirty="0"/>
              <a:t> and </a:t>
            </a:r>
            <a:r>
              <a:rPr lang="en-AU" sz="2200" noProof="0" dirty="0"/>
              <a:t>satisfaction while </a:t>
            </a:r>
            <a:r>
              <a:rPr lang="en-AU" sz="2200" noProof="0" dirty="0" err="1"/>
              <a:t>maximi</a:t>
            </a:r>
            <a:r>
              <a:rPr lang="en-AU" sz="2200" dirty="0"/>
              <a:t>sing</a:t>
            </a:r>
            <a:r>
              <a:rPr lang="en-AU" sz="2200" noProof="0" dirty="0"/>
              <a:t> concert success by identifying the most popular artists, their top-performing songs and key song features. </a:t>
            </a:r>
          </a:p>
          <a:p>
            <a:pPr marL="0" indent="0"/>
            <a:r>
              <a:rPr lang="en-AU" sz="2200" noProof="0" dirty="0"/>
              <a:t>Specifically, the report aims to visualise a diverse range of variables, analysing the key trends and offer actionable insights. By conducting this, the report will optimise the artist selection process, artist’s songs recommendation and identify current song features trends. </a:t>
            </a:r>
          </a:p>
        </p:txBody>
      </p:sp>
      <p:sp>
        <p:nvSpPr>
          <p:cNvPr id="4" name="Date Placeholder 3">
            <a:extLst>
              <a:ext uri="{FF2B5EF4-FFF2-40B4-BE49-F238E27FC236}">
                <a16:creationId xmlns:a16="http://schemas.microsoft.com/office/drawing/2014/main" id="{2B1720AB-3D82-AA2B-7702-07BEEFD97FE5}"/>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r>
              <a:rPr lang="en-AU" noProof="0" dirty="0"/>
              <a:t>introduction</a:t>
            </a:r>
          </a:p>
        </p:txBody>
      </p:sp>
      <p:sp>
        <p:nvSpPr>
          <p:cNvPr id="5" name="Footer Placeholder 4">
            <a:extLst>
              <a:ext uri="{FF2B5EF4-FFF2-40B4-BE49-F238E27FC236}">
                <a16:creationId xmlns:a16="http://schemas.microsoft.com/office/drawing/2014/main" id="{AF23D2BA-4ECB-1CF1-13B3-524312CBA975}"/>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AU" dirty="0"/>
              <a:t>Visualisation PRESENATATION</a:t>
            </a:r>
          </a:p>
        </p:txBody>
      </p:sp>
      <p:sp>
        <p:nvSpPr>
          <p:cNvPr id="6" name="Slide Number Placeholder 5">
            <a:extLst>
              <a:ext uri="{FF2B5EF4-FFF2-40B4-BE49-F238E27FC236}">
                <a16:creationId xmlns:a16="http://schemas.microsoft.com/office/drawing/2014/main" id="{6F147B43-20E9-2B1C-7E10-B1D03918F1F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EA792F7-1D9E-4C7E-A103-E8EDFDC2691E}" type="slidenum">
              <a:rPr lang="en-AU" noProof="0" smtClean="0"/>
              <a:pPr>
                <a:spcAft>
                  <a:spcPts val="600"/>
                </a:spcAft>
              </a:pPr>
              <a:t>3</a:t>
            </a:fld>
            <a:endParaRPr lang="en-AU" noProof="0" dirty="0"/>
          </a:p>
        </p:txBody>
      </p:sp>
      <p:grpSp>
        <p:nvGrpSpPr>
          <p:cNvPr id="10" name="Graphic 4">
            <a:extLst>
              <a:ext uri="{FF2B5EF4-FFF2-40B4-BE49-F238E27FC236}">
                <a16:creationId xmlns:a16="http://schemas.microsoft.com/office/drawing/2014/main" id="{196BE1F8-1014-3D40-7FFC-120A04A252CB}"/>
              </a:ext>
              <a:ext uri="{C183D7F6-B498-43B3-948B-1728B52AA6E4}">
                <adec:decorative xmlns:adec="http://schemas.microsoft.com/office/drawing/2017/decorative" val="1"/>
              </a:ext>
            </a:extLst>
          </p:cNvPr>
          <p:cNvGrpSpPr/>
          <p:nvPr/>
        </p:nvGrpSpPr>
        <p:grpSpPr>
          <a:xfrm>
            <a:off x="1909112" y="635608"/>
            <a:ext cx="2430214" cy="2430216"/>
            <a:chOff x="5829300" y="3162300"/>
            <a:chExt cx="532256" cy="532257"/>
          </a:xfrm>
          <a:solidFill>
            <a:schemeClr val="tx1"/>
          </a:solidFill>
        </p:grpSpPr>
        <p:sp>
          <p:nvSpPr>
            <p:cNvPr id="11" name="Freeform: Shape 10">
              <a:extLst>
                <a:ext uri="{FF2B5EF4-FFF2-40B4-BE49-F238E27FC236}">
                  <a16:creationId xmlns:a16="http://schemas.microsoft.com/office/drawing/2014/main" id="{240C5CC1-9716-9812-2833-58C9E1960237}"/>
                </a:ext>
              </a:extLst>
            </p:cNvPr>
            <p:cNvSpPr/>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AU" noProof="0" dirty="0"/>
            </a:p>
          </p:txBody>
        </p:sp>
        <p:sp>
          <p:nvSpPr>
            <p:cNvPr id="12" name="Freeform: Shape 11">
              <a:extLst>
                <a:ext uri="{FF2B5EF4-FFF2-40B4-BE49-F238E27FC236}">
                  <a16:creationId xmlns:a16="http://schemas.microsoft.com/office/drawing/2014/main" id="{AA30C87B-263D-8186-1387-6CACFAC4640C}"/>
                </a:ext>
              </a:extLst>
            </p:cNvPr>
            <p:cNvSpPr/>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AU" noProof="0" dirty="0"/>
            </a:p>
          </p:txBody>
        </p:sp>
        <p:sp>
          <p:nvSpPr>
            <p:cNvPr id="13" name="Freeform: Shape 12">
              <a:extLst>
                <a:ext uri="{FF2B5EF4-FFF2-40B4-BE49-F238E27FC236}">
                  <a16:creationId xmlns:a16="http://schemas.microsoft.com/office/drawing/2014/main" id="{27963CB8-51BC-1041-2D9D-E80AF9BCB082}"/>
                </a:ext>
              </a:extLst>
            </p:cNvPr>
            <p:cNvSpPr/>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AU" noProof="0" dirty="0"/>
            </a:p>
          </p:txBody>
        </p:sp>
        <p:sp>
          <p:nvSpPr>
            <p:cNvPr id="14" name="Freeform: Shape 13">
              <a:extLst>
                <a:ext uri="{FF2B5EF4-FFF2-40B4-BE49-F238E27FC236}">
                  <a16:creationId xmlns:a16="http://schemas.microsoft.com/office/drawing/2014/main" id="{50CAC7E5-BDBD-C706-2BB7-3F98F48826B1}"/>
                </a:ext>
              </a:extLst>
            </p:cNvPr>
            <p:cNvSpPr/>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AU" noProof="0" dirty="0"/>
            </a:p>
          </p:txBody>
        </p:sp>
        <p:sp>
          <p:nvSpPr>
            <p:cNvPr id="15" name="Freeform: Shape 14">
              <a:extLst>
                <a:ext uri="{FF2B5EF4-FFF2-40B4-BE49-F238E27FC236}">
                  <a16:creationId xmlns:a16="http://schemas.microsoft.com/office/drawing/2014/main" id="{1192BF82-6AED-B3BD-426E-A4D0D721A31E}"/>
                </a:ext>
              </a:extLst>
            </p:cNvPr>
            <p:cNvSpPr/>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AU" noProof="0" dirty="0"/>
            </a:p>
          </p:txBody>
        </p:sp>
        <p:sp>
          <p:nvSpPr>
            <p:cNvPr id="16" name="Freeform: Shape 15">
              <a:extLst>
                <a:ext uri="{FF2B5EF4-FFF2-40B4-BE49-F238E27FC236}">
                  <a16:creationId xmlns:a16="http://schemas.microsoft.com/office/drawing/2014/main" id="{BE2521AE-CF4A-D902-06A3-38148525A1D2}"/>
                </a:ext>
              </a:extLst>
            </p:cNvPr>
            <p:cNvSpPr/>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AU" noProof="0" dirty="0"/>
            </a:p>
          </p:txBody>
        </p:sp>
        <p:sp>
          <p:nvSpPr>
            <p:cNvPr id="17" name="Freeform: Shape 16">
              <a:extLst>
                <a:ext uri="{FF2B5EF4-FFF2-40B4-BE49-F238E27FC236}">
                  <a16:creationId xmlns:a16="http://schemas.microsoft.com/office/drawing/2014/main" id="{B808E333-CFD4-9CE9-A823-C0F637169887}"/>
                </a:ext>
              </a:extLst>
            </p:cNvPr>
            <p:cNvSpPr/>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AU" noProof="0" dirty="0"/>
            </a:p>
          </p:txBody>
        </p:sp>
        <p:sp>
          <p:nvSpPr>
            <p:cNvPr id="18" name="Freeform: Shape 17">
              <a:extLst>
                <a:ext uri="{FF2B5EF4-FFF2-40B4-BE49-F238E27FC236}">
                  <a16:creationId xmlns:a16="http://schemas.microsoft.com/office/drawing/2014/main" id="{FC4262AB-A5E4-ED10-5BF7-D1365B8527D6}"/>
                </a:ext>
              </a:extLst>
            </p:cNvPr>
            <p:cNvSpPr/>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AU" noProof="0" dirty="0"/>
            </a:p>
          </p:txBody>
        </p:sp>
        <p:sp>
          <p:nvSpPr>
            <p:cNvPr id="19" name="Freeform: Shape 18">
              <a:extLst>
                <a:ext uri="{FF2B5EF4-FFF2-40B4-BE49-F238E27FC236}">
                  <a16:creationId xmlns:a16="http://schemas.microsoft.com/office/drawing/2014/main" id="{BB415CDE-A275-FE80-74D1-666906C1A7F4}"/>
                </a:ext>
              </a:extLst>
            </p:cNvPr>
            <p:cNvSpPr/>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AU" noProof="0" dirty="0"/>
            </a:p>
          </p:txBody>
        </p:sp>
        <p:sp>
          <p:nvSpPr>
            <p:cNvPr id="20" name="Freeform: Shape 19">
              <a:extLst>
                <a:ext uri="{FF2B5EF4-FFF2-40B4-BE49-F238E27FC236}">
                  <a16:creationId xmlns:a16="http://schemas.microsoft.com/office/drawing/2014/main" id="{5D4756C5-6132-4616-6D42-8FF4A31E541C}"/>
                </a:ext>
              </a:extLst>
            </p:cNvPr>
            <p:cNvSpPr/>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AU" noProof="0" dirty="0"/>
            </a:p>
          </p:txBody>
        </p:sp>
        <p:sp>
          <p:nvSpPr>
            <p:cNvPr id="21" name="Freeform: Shape 20">
              <a:extLst>
                <a:ext uri="{FF2B5EF4-FFF2-40B4-BE49-F238E27FC236}">
                  <a16:creationId xmlns:a16="http://schemas.microsoft.com/office/drawing/2014/main" id="{A31A26BC-297C-EC9D-5DD6-8F15A3105E5B}"/>
                </a:ext>
              </a:extLst>
            </p:cNvPr>
            <p:cNvSpPr/>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AU" noProof="0" dirty="0"/>
            </a:p>
          </p:txBody>
        </p:sp>
        <p:sp>
          <p:nvSpPr>
            <p:cNvPr id="22" name="Freeform: Shape 21">
              <a:extLst>
                <a:ext uri="{FF2B5EF4-FFF2-40B4-BE49-F238E27FC236}">
                  <a16:creationId xmlns:a16="http://schemas.microsoft.com/office/drawing/2014/main" id="{7381A33F-60F0-23D8-DC87-2FA3BDE3D0C2}"/>
                </a:ext>
              </a:extLst>
            </p:cNvPr>
            <p:cNvSpPr/>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AU" noProof="0" dirty="0"/>
            </a:p>
          </p:txBody>
        </p:sp>
        <p:sp>
          <p:nvSpPr>
            <p:cNvPr id="23" name="Freeform: Shape 22">
              <a:extLst>
                <a:ext uri="{FF2B5EF4-FFF2-40B4-BE49-F238E27FC236}">
                  <a16:creationId xmlns:a16="http://schemas.microsoft.com/office/drawing/2014/main" id="{9F7B596B-87D4-85DA-0BD6-1FC823423384}"/>
                </a:ext>
              </a:extLst>
            </p:cNvPr>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AU" noProof="0" dirty="0"/>
            </a:p>
          </p:txBody>
        </p:sp>
      </p:grpSp>
    </p:spTree>
    <p:extLst>
      <p:ext uri="{BB962C8B-B14F-4D97-AF65-F5344CB8AC3E}">
        <p14:creationId xmlns:p14="http://schemas.microsoft.com/office/powerpoint/2010/main" val="39156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CEE70-20F2-B280-4FFF-62A3BA42B76F}"/>
              </a:ext>
            </a:extLst>
          </p:cNvPr>
          <p:cNvSpPr>
            <a:spLocks noGrp="1"/>
          </p:cNvSpPr>
          <p:nvPr>
            <p:ph type="title"/>
          </p:nvPr>
        </p:nvSpPr>
        <p:spPr>
          <a:xfrm>
            <a:off x="1292868" y="358614"/>
            <a:ext cx="4670962" cy="1431000"/>
          </a:xfrm>
        </p:spPr>
        <p:txBody>
          <a:bodyPr/>
          <a:lstStyle/>
          <a:p>
            <a:r>
              <a:rPr lang="en-AU" sz="4400" b="1" cap="all" spc="1500" noProof="0" dirty="0">
                <a:ea typeface="Source Sans Pro SemiBold" panose="020B0603030403020204" pitchFamily="34" charset="0"/>
              </a:rPr>
              <a:t>Variables</a:t>
            </a:r>
            <a:endParaRPr lang="en-AU" noProof="0" dirty="0"/>
          </a:p>
        </p:txBody>
      </p:sp>
      <p:sp>
        <p:nvSpPr>
          <p:cNvPr id="3" name="Date Placeholder 2">
            <a:extLst>
              <a:ext uri="{FF2B5EF4-FFF2-40B4-BE49-F238E27FC236}">
                <a16:creationId xmlns:a16="http://schemas.microsoft.com/office/drawing/2014/main" id="{12D035A8-7A36-0C83-8A87-4081E70F6EF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2/1/20XX</a:t>
            </a:r>
          </a:p>
        </p:txBody>
      </p:sp>
      <p:sp>
        <p:nvSpPr>
          <p:cNvPr id="4" name="Footer Placeholder 3">
            <a:extLst>
              <a:ext uri="{FF2B5EF4-FFF2-40B4-BE49-F238E27FC236}">
                <a16:creationId xmlns:a16="http://schemas.microsoft.com/office/drawing/2014/main" id="{F2F60A7C-40B1-6497-EF41-D204BBC11E7C}"/>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9AAADBE1-3001-C558-7AE2-24CB03B1643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graphicFrame>
        <p:nvGraphicFramePr>
          <p:cNvPr id="7" name="Table 9">
            <a:extLst>
              <a:ext uri="{FF2B5EF4-FFF2-40B4-BE49-F238E27FC236}">
                <a16:creationId xmlns:a16="http://schemas.microsoft.com/office/drawing/2014/main" id="{629F515C-FD9D-9588-648B-8A54F38C64F1}"/>
              </a:ext>
            </a:extLst>
          </p:cNvPr>
          <p:cNvGraphicFramePr>
            <a:graphicFrameLocks noGrp="1"/>
          </p:cNvGraphicFramePr>
          <p:nvPr/>
        </p:nvGraphicFramePr>
        <p:xfrm>
          <a:off x="1531976" y="1250772"/>
          <a:ext cx="8863708" cy="4251376"/>
        </p:xfrm>
        <a:graphic>
          <a:graphicData uri="http://schemas.openxmlformats.org/drawingml/2006/table">
            <a:tbl>
              <a:tblPr firstRow="1" bandRow="1">
                <a:tableStyleId>{5C22544A-7EE6-4342-B048-85BDC9FD1C3A}</a:tableStyleId>
              </a:tblPr>
              <a:tblGrid>
                <a:gridCol w="2030703">
                  <a:extLst>
                    <a:ext uri="{9D8B030D-6E8A-4147-A177-3AD203B41FA5}">
                      <a16:colId xmlns:a16="http://schemas.microsoft.com/office/drawing/2014/main" val="1517755082"/>
                    </a:ext>
                  </a:extLst>
                </a:gridCol>
                <a:gridCol w="6833005">
                  <a:extLst>
                    <a:ext uri="{9D8B030D-6E8A-4147-A177-3AD203B41FA5}">
                      <a16:colId xmlns:a16="http://schemas.microsoft.com/office/drawing/2014/main" val="2446386500"/>
                    </a:ext>
                  </a:extLst>
                </a:gridCol>
              </a:tblGrid>
              <a:tr h="366332">
                <a:tc>
                  <a:txBody>
                    <a:bodyPr/>
                    <a:lstStyle/>
                    <a:p>
                      <a:pPr algn="ctr"/>
                      <a:endParaRPr lang="en-AU" noProof="0" dirty="0"/>
                    </a:p>
                  </a:txBody>
                  <a:tcPr anchor="ctr">
                    <a:solidFill>
                      <a:schemeClr val="bg1">
                        <a:lumMod val="85000"/>
                      </a:schemeClr>
                    </a:solidFill>
                  </a:tcPr>
                </a:tc>
                <a:tc>
                  <a:txBody>
                    <a:bodyPr/>
                    <a:lstStyle/>
                    <a:p>
                      <a:pPr algn="l"/>
                      <a:r>
                        <a:rPr lang="en-AU" b="1" noProof="0" dirty="0">
                          <a:solidFill>
                            <a:schemeClr val="tx1"/>
                          </a:solidFill>
                        </a:rPr>
                        <a:t>Why It Matters?</a:t>
                      </a:r>
                    </a:p>
                  </a:txBody>
                  <a:tcPr anchor="ctr">
                    <a:solidFill>
                      <a:schemeClr val="bg1">
                        <a:lumMod val="85000"/>
                      </a:schemeClr>
                    </a:solidFill>
                  </a:tcPr>
                </a:tc>
                <a:extLst>
                  <a:ext uri="{0D108BD9-81ED-4DB2-BD59-A6C34878D82A}">
                    <a16:rowId xmlns:a16="http://schemas.microsoft.com/office/drawing/2014/main" val="3100351803"/>
                  </a:ext>
                </a:extLst>
              </a:tr>
              <a:tr h="366332">
                <a:tc>
                  <a:txBody>
                    <a:bodyPr/>
                    <a:lstStyle/>
                    <a:p>
                      <a:r>
                        <a:rPr lang="en-AU" sz="1200" b="1" i="0" kern="1200" noProof="0" dirty="0">
                          <a:solidFill>
                            <a:schemeClr val="dk1"/>
                          </a:solidFill>
                          <a:effectLst/>
                          <a:latin typeface="+mn-lt"/>
                          <a:ea typeface="+mn-ea"/>
                          <a:cs typeface="+mn-cs"/>
                        </a:rPr>
                        <a:t>Artist Name</a:t>
                      </a:r>
                      <a:endParaRPr lang="en-AU" sz="1200" noProof="0" dirty="0"/>
                    </a:p>
                  </a:txBody>
                  <a:tcPr marL="58536" marR="58536" marT="29268" marB="29268">
                    <a:solidFill>
                      <a:schemeClr val="accent3">
                        <a:lumMod val="20000"/>
                        <a:lumOff val="80000"/>
                      </a:schemeClr>
                    </a:solidFill>
                  </a:tcPr>
                </a:tc>
                <a:tc>
                  <a:txBody>
                    <a:bodyPr/>
                    <a:lstStyle/>
                    <a:p>
                      <a:r>
                        <a:rPr lang="en-AU" sz="1200" b="0" i="0" kern="1200" noProof="0" dirty="0">
                          <a:solidFill>
                            <a:schemeClr val="dk1"/>
                          </a:solidFill>
                          <a:effectLst/>
                          <a:latin typeface="+mn-lt"/>
                          <a:ea typeface="+mn-ea"/>
                          <a:cs typeface="+mn-cs"/>
                        </a:rPr>
                        <a:t>This is the name of the artist, it is important to use because it Identifies artists by name.</a:t>
                      </a:r>
                      <a:endParaRPr lang="en-AU" sz="1200" noProof="0" dirty="0"/>
                    </a:p>
                  </a:txBody>
                  <a:tcPr marL="58536" marR="58536" marT="29268" marB="29268">
                    <a:solidFill>
                      <a:schemeClr val="accent3">
                        <a:lumMod val="20000"/>
                        <a:lumOff val="80000"/>
                      </a:schemeClr>
                    </a:solidFill>
                  </a:tcPr>
                </a:tc>
                <a:extLst>
                  <a:ext uri="{0D108BD9-81ED-4DB2-BD59-A6C34878D82A}">
                    <a16:rowId xmlns:a16="http://schemas.microsoft.com/office/drawing/2014/main" val="2801628125"/>
                  </a:ext>
                </a:extLst>
              </a:tr>
              <a:tr h="366332">
                <a:tc>
                  <a:txBody>
                    <a:bodyPr/>
                    <a:lstStyle/>
                    <a:p>
                      <a:r>
                        <a:rPr lang="en-AU" sz="1200" b="1" i="0" kern="1200" noProof="0" dirty="0">
                          <a:solidFill>
                            <a:schemeClr val="dk1"/>
                          </a:solidFill>
                          <a:effectLst/>
                          <a:latin typeface="+mn-lt"/>
                          <a:ea typeface="+mn-ea"/>
                          <a:cs typeface="+mn-cs"/>
                        </a:rPr>
                        <a:t>Artist Familiarity</a:t>
                      </a:r>
                      <a:endParaRPr lang="en-AU" sz="1200" noProof="0" dirty="0"/>
                    </a:p>
                  </a:txBody>
                  <a:tcPr marL="58536" marR="58536" marT="29268" marB="29268">
                    <a:solidFill>
                      <a:schemeClr val="accent2">
                        <a:lumMod val="20000"/>
                        <a:lumOff val="80000"/>
                      </a:schemeClr>
                    </a:solidFill>
                  </a:tcPr>
                </a:tc>
                <a:tc>
                  <a:txBody>
                    <a:bodyPr/>
                    <a:lstStyle/>
                    <a:p>
                      <a:r>
                        <a:rPr lang="en-AU" sz="1200" b="0" i="0" kern="1200" noProof="0" dirty="0">
                          <a:solidFill>
                            <a:schemeClr val="dk1"/>
                          </a:solidFill>
                          <a:effectLst/>
                          <a:latin typeface="+mn-lt"/>
                          <a:ea typeface="+mn-ea"/>
                          <a:cs typeface="+mn-cs"/>
                        </a:rPr>
                        <a:t>The rating of the artist recognition at that given year, this is essential because it measures public recognition of the artist at a given year, indicating popularity awareness.</a:t>
                      </a:r>
                      <a:endParaRPr lang="en-AU" sz="1200" noProof="0" dirty="0"/>
                    </a:p>
                  </a:txBody>
                  <a:tcPr marL="58536" marR="58536" marT="29268" marB="29268">
                    <a:solidFill>
                      <a:schemeClr val="accent2">
                        <a:lumMod val="20000"/>
                        <a:lumOff val="80000"/>
                      </a:schemeClr>
                    </a:solidFill>
                  </a:tcPr>
                </a:tc>
                <a:extLst>
                  <a:ext uri="{0D108BD9-81ED-4DB2-BD59-A6C34878D82A}">
                    <a16:rowId xmlns:a16="http://schemas.microsoft.com/office/drawing/2014/main" val="522315634"/>
                  </a:ext>
                </a:extLst>
              </a:tr>
              <a:tr h="366332">
                <a:tc>
                  <a:txBody>
                    <a:bodyPr/>
                    <a:lstStyle/>
                    <a:p>
                      <a:r>
                        <a:rPr lang="en-AU" sz="1200" b="1" i="0" kern="1200" noProof="0" dirty="0">
                          <a:solidFill>
                            <a:schemeClr val="dk1"/>
                          </a:solidFill>
                          <a:effectLst/>
                          <a:latin typeface="+mn-lt"/>
                          <a:ea typeface="+mn-ea"/>
                          <a:cs typeface="+mn-cs"/>
                        </a:rPr>
                        <a:t>Artist Hotness</a:t>
                      </a:r>
                      <a:endParaRPr lang="en-AU" sz="1200" noProof="0" dirty="0"/>
                    </a:p>
                  </a:txBody>
                  <a:tcPr marL="58536" marR="58536" marT="29268" marB="29268">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r>
                        <a:rPr lang="en-AU" sz="1200" b="0" i="0" kern="1200" noProof="0" dirty="0">
                          <a:solidFill>
                            <a:schemeClr val="dk1"/>
                          </a:solidFill>
                          <a:effectLst/>
                          <a:latin typeface="+mn-lt"/>
                          <a:ea typeface="+mn-ea"/>
                          <a:cs typeface="+mn-cs"/>
                        </a:rPr>
                        <a:t>The artist popularity at that given year, this is crucial because it assesses real time popularity trends, helping identify rising or declining stars.</a:t>
                      </a:r>
                      <a:endParaRPr lang="en-AU" sz="1200" noProof="0" dirty="0"/>
                    </a:p>
                  </a:txBody>
                  <a:tcPr marL="58536" marR="58536" marT="29268" marB="29268">
                    <a:lnB w="12700" cap="flat" cmpd="sng" algn="ctr">
                      <a:solidFill>
                        <a:schemeClr val="bg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3923311043"/>
                  </a:ext>
                </a:extLst>
              </a:tr>
              <a:tr h="366332">
                <a:tc>
                  <a:txBody>
                    <a:bodyPr/>
                    <a:lstStyle/>
                    <a:p>
                      <a:r>
                        <a:rPr lang="en-AU" sz="1200" b="1" i="0" kern="1200" noProof="0" dirty="0">
                          <a:solidFill>
                            <a:schemeClr val="dk1"/>
                          </a:solidFill>
                          <a:effectLst/>
                          <a:latin typeface="+mn-lt"/>
                          <a:ea typeface="+mn-ea"/>
                          <a:cs typeface="+mn-cs"/>
                        </a:rPr>
                        <a:t>Song Hotness</a:t>
                      </a:r>
                      <a:endParaRPr lang="en-AU" sz="1200" noProof="0" dirty="0"/>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r>
                        <a:rPr lang="en-AU" sz="1200" b="0" i="0" kern="1200" noProof="0" dirty="0">
                          <a:solidFill>
                            <a:schemeClr val="dk1"/>
                          </a:solidFill>
                          <a:effectLst/>
                          <a:latin typeface="+mn-lt"/>
                          <a:ea typeface="+mn-ea"/>
                          <a:cs typeface="+mn-cs"/>
                        </a:rPr>
                        <a:t>The popularity of individual songs, which helps gauge the current demand for specific tracks, ensuring setlists feature crowd favourites.</a:t>
                      </a:r>
                      <a:endParaRPr lang="en-AU" sz="1200" noProof="0" dirty="0"/>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2046739586"/>
                  </a:ext>
                </a:extLst>
              </a:tr>
              <a:tr h="366332">
                <a:tc>
                  <a:txBody>
                    <a:bodyPr/>
                    <a:lstStyle/>
                    <a:p>
                      <a:r>
                        <a:rPr lang="en-AU" sz="1200" b="1" i="0" kern="1200" noProof="0" dirty="0">
                          <a:solidFill>
                            <a:schemeClr val="dk1"/>
                          </a:solidFill>
                          <a:effectLst/>
                          <a:latin typeface="+mn-lt"/>
                          <a:ea typeface="+mn-ea"/>
                          <a:cs typeface="+mn-cs"/>
                        </a:rPr>
                        <a:t>Duration</a:t>
                      </a:r>
                      <a:endParaRPr lang="en-AU" sz="1200" noProof="0" dirty="0"/>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r>
                        <a:rPr lang="en-AU" sz="1200" noProof="0" dirty="0"/>
                        <a:t>The duration of the song.  This is important since the songs must be under 4 minutes to maintain fair performance time and optimal audience engagement.</a:t>
                      </a:r>
                      <a:r>
                        <a:rPr lang="en-AU" sz="1200" b="0" i="0" kern="1200" noProof="0" dirty="0">
                          <a:solidFill>
                            <a:schemeClr val="dk1"/>
                          </a:solidFill>
                          <a:effectLst/>
                          <a:latin typeface="+mn-lt"/>
                          <a:ea typeface="+mn-ea"/>
                          <a:cs typeface="+mn-cs"/>
                        </a:rPr>
                        <a:t>.</a:t>
                      </a:r>
                      <a:endParaRPr lang="en-AU" sz="1200" noProof="0" dirty="0"/>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2396642453"/>
                  </a:ext>
                </a:extLst>
              </a:tr>
              <a:tr h="905986">
                <a:tc>
                  <a:txBody>
                    <a:bodyPr/>
                    <a:lstStyle/>
                    <a:p>
                      <a:r>
                        <a:rPr lang="en-AU" sz="1200" b="1" i="0" kern="1200" noProof="0" dirty="0">
                          <a:solidFill>
                            <a:schemeClr val="dk1"/>
                          </a:solidFill>
                          <a:effectLst/>
                          <a:latin typeface="+mn-lt"/>
                          <a:ea typeface="+mn-ea"/>
                          <a:cs typeface="+mn-cs"/>
                        </a:rPr>
                        <a:t>End of Fade In, </a:t>
                      </a:r>
                    </a:p>
                    <a:p>
                      <a:r>
                        <a:rPr lang="en-AU" sz="1200" b="1" i="0" kern="1200" noProof="0" dirty="0">
                          <a:solidFill>
                            <a:schemeClr val="dk1"/>
                          </a:solidFill>
                          <a:effectLst/>
                          <a:latin typeface="+mn-lt"/>
                          <a:ea typeface="+mn-ea"/>
                          <a:cs typeface="+mn-cs"/>
                        </a:rPr>
                        <a:t>Start of Fade Out, Key, </a:t>
                      </a:r>
                    </a:p>
                    <a:p>
                      <a:r>
                        <a:rPr lang="en-AU" sz="1200" b="1" i="0" kern="1200" noProof="0" dirty="0">
                          <a:solidFill>
                            <a:schemeClr val="dk1"/>
                          </a:solidFill>
                          <a:effectLst/>
                          <a:latin typeface="+mn-lt"/>
                          <a:ea typeface="+mn-ea"/>
                          <a:cs typeface="+mn-cs"/>
                        </a:rPr>
                        <a:t>Loudness, </a:t>
                      </a:r>
                    </a:p>
                    <a:p>
                      <a:r>
                        <a:rPr lang="en-AU" sz="1200" b="1" i="0" kern="1200" noProof="0" dirty="0">
                          <a:solidFill>
                            <a:schemeClr val="dk1"/>
                          </a:solidFill>
                          <a:effectLst/>
                          <a:latin typeface="+mn-lt"/>
                          <a:ea typeface="+mn-ea"/>
                          <a:cs typeface="+mn-cs"/>
                        </a:rPr>
                        <a:t>Tempo, and </a:t>
                      </a:r>
                    </a:p>
                    <a:p>
                      <a:r>
                        <a:rPr lang="en-AU" sz="1200" b="1" i="0" kern="1200" noProof="0" dirty="0">
                          <a:solidFill>
                            <a:schemeClr val="dk1"/>
                          </a:solidFill>
                          <a:effectLst/>
                          <a:latin typeface="+mn-lt"/>
                          <a:ea typeface="+mn-ea"/>
                          <a:cs typeface="+mn-cs"/>
                        </a:rPr>
                        <a:t>Time Signature: </a:t>
                      </a:r>
                      <a:endParaRPr lang="en-AU" sz="1200" b="1" noProof="0" dirty="0"/>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FF7E1"/>
                    </a:solidFill>
                  </a:tcPr>
                </a:tc>
                <a:tc>
                  <a:txBody>
                    <a:bodyPr/>
                    <a:lstStyle/>
                    <a:p>
                      <a:r>
                        <a:rPr lang="en-AU" sz="1200" b="0" i="0" kern="1200" noProof="0" dirty="0">
                          <a:solidFill>
                            <a:schemeClr val="dk1"/>
                          </a:solidFill>
                          <a:effectLst/>
                          <a:latin typeface="+mn-lt"/>
                          <a:ea typeface="+mn-ea"/>
                          <a:cs typeface="+mn-cs"/>
                        </a:rPr>
                        <a:t>These are the song features in the song. These features are essential to understand because analysing the songs’ formats would help identify their common patterns over the years.</a:t>
                      </a:r>
                      <a:endParaRPr lang="en-AU" sz="1200" noProof="0" dirty="0"/>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FF7E1"/>
                    </a:solidFill>
                  </a:tcPr>
                </a:tc>
                <a:extLst>
                  <a:ext uri="{0D108BD9-81ED-4DB2-BD59-A6C34878D82A}">
                    <a16:rowId xmlns:a16="http://schemas.microsoft.com/office/drawing/2014/main" val="2324646114"/>
                  </a:ext>
                </a:extLst>
              </a:tr>
              <a:tr h="366332">
                <a:tc>
                  <a:txBody>
                    <a:bodyPr/>
                    <a:lstStyle/>
                    <a:p>
                      <a:r>
                        <a:rPr lang="en-AU" sz="1200" b="1" i="0" kern="1200" noProof="0" dirty="0">
                          <a:solidFill>
                            <a:schemeClr val="dk1"/>
                          </a:solidFill>
                          <a:effectLst/>
                          <a:latin typeface="+mn-lt"/>
                          <a:ea typeface="+mn-ea"/>
                          <a:cs typeface="+mn-cs"/>
                        </a:rPr>
                        <a:t>Mode (Major/Minor)</a:t>
                      </a:r>
                      <a:endParaRPr lang="en-AU" sz="1200" noProof="0" dirty="0"/>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r>
                        <a:rPr lang="en-AU" sz="1200" b="0" i="0" kern="1200" noProof="0" dirty="0">
                          <a:solidFill>
                            <a:schemeClr val="dk1"/>
                          </a:solidFill>
                          <a:effectLst/>
                          <a:latin typeface="+mn-lt"/>
                          <a:ea typeface="+mn-ea"/>
                          <a:cs typeface="+mn-cs"/>
                        </a:rPr>
                        <a:t>Songs are either in major or minor chord. Prioritising songs in major chords for a brighter, more energetic and engaging sound would boost the experience.</a:t>
                      </a:r>
                      <a:endParaRPr lang="en-AU" sz="1200" noProof="0" dirty="0"/>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87491736"/>
                  </a:ext>
                </a:extLst>
              </a:tr>
              <a:tr h="366332">
                <a:tc>
                  <a:txBody>
                    <a:bodyPr/>
                    <a:lstStyle/>
                    <a:p>
                      <a:r>
                        <a:rPr lang="en-AU" sz="1200" b="1" i="0" kern="1200" noProof="0" dirty="0">
                          <a:solidFill>
                            <a:schemeClr val="dk1"/>
                          </a:solidFill>
                          <a:effectLst/>
                          <a:latin typeface="+mn-lt"/>
                          <a:ea typeface="+mn-ea"/>
                          <a:cs typeface="+mn-cs"/>
                        </a:rPr>
                        <a:t>Year</a:t>
                      </a:r>
                      <a:endParaRPr lang="en-AU" sz="1200" noProof="0" dirty="0"/>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FF7E1"/>
                    </a:solidFill>
                  </a:tcPr>
                </a:tc>
                <a:tc>
                  <a:txBody>
                    <a:bodyPr/>
                    <a:lstStyle/>
                    <a:p>
                      <a:r>
                        <a:rPr lang="en-AU" sz="1200" b="0" i="0" kern="1200" noProof="0" dirty="0">
                          <a:solidFill>
                            <a:schemeClr val="dk1"/>
                          </a:solidFill>
                          <a:effectLst/>
                          <a:latin typeface="+mn-lt"/>
                          <a:ea typeface="+mn-ea"/>
                          <a:cs typeface="+mn-cs"/>
                        </a:rPr>
                        <a:t>Release year of the song, this is crucial because it </a:t>
                      </a:r>
                      <a:r>
                        <a:rPr lang="en-US" sz="1200" b="0" i="0" kern="1200" noProof="0" dirty="0">
                          <a:solidFill>
                            <a:schemeClr val="dk1"/>
                          </a:solidFill>
                          <a:effectLst/>
                          <a:latin typeface="+mn-lt"/>
                          <a:ea typeface="+mn-ea"/>
                          <a:cs typeface="+mn-cs"/>
                        </a:rPr>
                        <a:t>tracks artist consistency, helping distinguish fleeting trends from potential talent.</a:t>
                      </a:r>
                    </a:p>
                  </a:txBody>
                  <a:tcPr marL="58536" marR="58536" marT="29268" marB="2926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FF7E1"/>
                    </a:solidFill>
                  </a:tcPr>
                </a:tc>
                <a:extLst>
                  <a:ext uri="{0D108BD9-81ED-4DB2-BD59-A6C34878D82A}">
                    <a16:rowId xmlns:a16="http://schemas.microsoft.com/office/drawing/2014/main" val="149030733"/>
                  </a:ext>
                </a:extLst>
              </a:tr>
            </a:tbl>
          </a:graphicData>
        </a:graphic>
      </p:graphicFrame>
    </p:spTree>
    <p:extLst>
      <p:ext uri="{BB962C8B-B14F-4D97-AF65-F5344CB8AC3E}">
        <p14:creationId xmlns:p14="http://schemas.microsoft.com/office/powerpoint/2010/main" val="1924952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5F593-533C-F2B7-9C2A-F9EE673B5208}"/>
              </a:ext>
            </a:extLst>
          </p:cNvPr>
          <p:cNvSpPr>
            <a:spLocks noGrp="1"/>
          </p:cNvSpPr>
          <p:nvPr>
            <p:ph type="title"/>
          </p:nvPr>
        </p:nvSpPr>
        <p:spPr>
          <a:xfrm>
            <a:off x="838200" y="1195697"/>
            <a:ext cx="3105985" cy="4238118"/>
          </a:xfrm>
        </p:spPr>
        <p:txBody>
          <a:bodyPr vert="horz" lIns="91440" tIns="45720" rIns="91440" bIns="45720" rtlCol="0" anchor="ctr">
            <a:normAutofit/>
          </a:bodyPr>
          <a:lstStyle/>
          <a:p>
            <a:r>
              <a:rPr lang="en-AU" noProof="0" dirty="0"/>
              <a:t>BENEFITS</a:t>
            </a:r>
          </a:p>
        </p:txBody>
      </p:sp>
      <p:sp>
        <p:nvSpPr>
          <p:cNvPr id="3" name="Date Placeholder 2">
            <a:extLst>
              <a:ext uri="{FF2B5EF4-FFF2-40B4-BE49-F238E27FC236}">
                <a16:creationId xmlns:a16="http://schemas.microsoft.com/office/drawing/2014/main" id="{3762E6CA-FD77-B9CC-73B1-95F210387230}"/>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AU" i="0" u="none" strike="noStrike" normalizeH="0" noProof="0" dirty="0">
                <a:ln>
                  <a:noFill/>
                </a:ln>
                <a:effectLst/>
                <a:uLnTx/>
                <a:uFillTx/>
              </a:rPr>
              <a:t>introduction</a:t>
            </a:r>
          </a:p>
        </p:txBody>
      </p:sp>
      <p:sp>
        <p:nvSpPr>
          <p:cNvPr id="4" name="Footer Placeholder 3">
            <a:extLst>
              <a:ext uri="{FF2B5EF4-FFF2-40B4-BE49-F238E27FC236}">
                <a16:creationId xmlns:a16="http://schemas.microsoft.com/office/drawing/2014/main" id="{6293CB06-E811-E0B9-F467-A27EFF45D0A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BF8B4C98-2BB1-F44B-4AF6-62D71D22337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80967E29-1480-472A-9FC5-C4768A52587C}" type="slidenum">
              <a:rPr kumimoji="0" lang="en-AU" i="0" u="none" strike="noStrike" normalizeH="0" noProof="0" smtClean="0">
                <a:ln>
                  <a:noFill/>
                </a:ln>
                <a:effectLst/>
                <a:uLnTx/>
                <a:uFillTx/>
              </a:rPr>
              <a:pPr marR="0" lvl="0" indent="0" fontAlgn="auto">
                <a:spcBef>
                  <a:spcPts val="0"/>
                </a:spcBef>
                <a:spcAft>
                  <a:spcPts val="600"/>
                </a:spcAft>
                <a:buClrTx/>
                <a:buSzTx/>
                <a:buFontTx/>
                <a:buNone/>
                <a:tabLst/>
                <a:defRPr/>
              </a:pPr>
              <a:t>5</a:t>
            </a:fld>
            <a:endParaRPr kumimoji="0" lang="en-AU" i="0" u="none" strike="noStrike" normalizeH="0" noProof="0" dirty="0">
              <a:ln>
                <a:noFill/>
              </a:ln>
              <a:effectLst/>
              <a:uLnTx/>
              <a:uFillTx/>
            </a:endParaRPr>
          </a:p>
        </p:txBody>
      </p:sp>
      <p:graphicFrame>
        <p:nvGraphicFramePr>
          <p:cNvPr id="7" name="Diagram 6">
            <a:extLst>
              <a:ext uri="{FF2B5EF4-FFF2-40B4-BE49-F238E27FC236}">
                <a16:creationId xmlns:a16="http://schemas.microsoft.com/office/drawing/2014/main" id="{2F1B8484-85E3-CB96-E73B-B73D598C74AC}"/>
              </a:ext>
            </a:extLst>
          </p:cNvPr>
          <p:cNvGraphicFramePr/>
          <p:nvPr/>
        </p:nvGraphicFramePr>
        <p:xfrm>
          <a:off x="4782386" y="447277"/>
          <a:ext cx="6571413" cy="57296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99485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7281-F2FC-3491-320A-9249D1974168}"/>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D3EAD16E-0CA1-02EA-5AA7-1EB55E6D253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1: Line plot</a:t>
            </a:r>
          </a:p>
        </p:txBody>
      </p:sp>
      <p:sp>
        <p:nvSpPr>
          <p:cNvPr id="4" name="Footer Placeholder 3">
            <a:extLst>
              <a:ext uri="{FF2B5EF4-FFF2-40B4-BE49-F238E27FC236}">
                <a16:creationId xmlns:a16="http://schemas.microsoft.com/office/drawing/2014/main" id="{4E43C4D3-3203-D751-0C8B-4BFBE5082A3E}"/>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708C6F4E-AE4F-05B9-FBA1-F3310395C39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7" name="Picture 6">
            <a:extLst>
              <a:ext uri="{FF2B5EF4-FFF2-40B4-BE49-F238E27FC236}">
                <a16:creationId xmlns:a16="http://schemas.microsoft.com/office/drawing/2014/main" id="{7692FE84-FC26-014C-58A7-0A02AE519082}"/>
              </a:ext>
            </a:extLst>
          </p:cNvPr>
          <p:cNvPicPr>
            <a:picLocks noChangeAspect="1"/>
          </p:cNvPicPr>
          <p:nvPr/>
        </p:nvPicPr>
        <p:blipFill>
          <a:blip r:embed="rId3"/>
          <a:srcRect/>
          <a:stretch/>
        </p:blipFill>
        <p:spPr>
          <a:xfrm>
            <a:off x="1737906" y="781389"/>
            <a:ext cx="8716188" cy="5295221"/>
          </a:xfrm>
          <a:prstGeom prst="rect">
            <a:avLst/>
          </a:prstGeom>
        </p:spPr>
      </p:pic>
    </p:spTree>
    <p:extLst>
      <p:ext uri="{BB962C8B-B14F-4D97-AF65-F5344CB8AC3E}">
        <p14:creationId xmlns:p14="http://schemas.microsoft.com/office/powerpoint/2010/main" val="2139611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1718B2-21F2-51E2-7F4F-F74F3A4F720F}"/>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D11B32CE-AF43-465B-273F-6A005E04EBC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2: Stacked bar plot</a:t>
            </a:r>
          </a:p>
        </p:txBody>
      </p:sp>
      <p:sp>
        <p:nvSpPr>
          <p:cNvPr id="4" name="Footer Placeholder 3">
            <a:extLst>
              <a:ext uri="{FF2B5EF4-FFF2-40B4-BE49-F238E27FC236}">
                <a16:creationId xmlns:a16="http://schemas.microsoft.com/office/drawing/2014/main" id="{768B29C4-8D70-5FE5-34D3-F46007BD8135}"/>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B6A4C0D4-1C04-A706-4964-5E91282F464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7" name="Picture 6">
            <a:extLst>
              <a:ext uri="{FF2B5EF4-FFF2-40B4-BE49-F238E27FC236}">
                <a16:creationId xmlns:a16="http://schemas.microsoft.com/office/drawing/2014/main" id="{5379E8EF-025A-85E8-7086-0FEEF3881918}"/>
              </a:ext>
            </a:extLst>
          </p:cNvPr>
          <p:cNvPicPr>
            <a:picLocks noChangeAspect="1"/>
          </p:cNvPicPr>
          <p:nvPr/>
        </p:nvPicPr>
        <p:blipFill>
          <a:blip r:embed="rId3"/>
          <a:srcRect/>
          <a:stretch/>
        </p:blipFill>
        <p:spPr>
          <a:xfrm>
            <a:off x="1718101" y="780360"/>
            <a:ext cx="8755798" cy="5297280"/>
          </a:xfrm>
          <a:prstGeom prst="rect">
            <a:avLst/>
          </a:prstGeom>
        </p:spPr>
      </p:pic>
    </p:spTree>
    <p:extLst>
      <p:ext uri="{BB962C8B-B14F-4D97-AF65-F5344CB8AC3E}">
        <p14:creationId xmlns:p14="http://schemas.microsoft.com/office/powerpoint/2010/main" val="1946361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E0FD00-DE58-51FA-104D-12B06F43139E}"/>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E49FC9C2-A2A6-6F93-240A-A23E8CD34938}"/>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3: bar plot</a:t>
            </a:r>
          </a:p>
        </p:txBody>
      </p:sp>
      <p:sp>
        <p:nvSpPr>
          <p:cNvPr id="4" name="Footer Placeholder 3">
            <a:extLst>
              <a:ext uri="{FF2B5EF4-FFF2-40B4-BE49-F238E27FC236}">
                <a16:creationId xmlns:a16="http://schemas.microsoft.com/office/drawing/2014/main" id="{63FF769D-F06A-6313-1419-8A33EF8E4D9A}"/>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AE35B804-0A60-CA69-2A4C-4DEADE17086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7" name="Picture 6">
            <a:extLst>
              <a:ext uri="{FF2B5EF4-FFF2-40B4-BE49-F238E27FC236}">
                <a16:creationId xmlns:a16="http://schemas.microsoft.com/office/drawing/2014/main" id="{C591DBFB-8C08-EDBE-8C32-F1AE2BF79EC5}"/>
              </a:ext>
            </a:extLst>
          </p:cNvPr>
          <p:cNvPicPr>
            <a:picLocks noChangeAspect="1"/>
          </p:cNvPicPr>
          <p:nvPr/>
        </p:nvPicPr>
        <p:blipFill>
          <a:blip r:embed="rId3"/>
          <a:srcRect/>
          <a:stretch/>
        </p:blipFill>
        <p:spPr>
          <a:xfrm>
            <a:off x="1735552" y="784026"/>
            <a:ext cx="8720894" cy="5289947"/>
          </a:xfrm>
          <a:prstGeom prst="rect">
            <a:avLst/>
          </a:prstGeom>
        </p:spPr>
      </p:pic>
    </p:spTree>
    <p:extLst>
      <p:ext uri="{BB962C8B-B14F-4D97-AF65-F5344CB8AC3E}">
        <p14:creationId xmlns:p14="http://schemas.microsoft.com/office/powerpoint/2010/main" val="8962186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E77E156-EB7A-A7CF-1082-E080AB6D29B1}"/>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all" spc="100" normalizeH="0" baseline="0" noProof="0" dirty="0">
                <a:ln>
                  <a:noFill/>
                </a:ln>
                <a:solidFill>
                  <a:prstClr val="black">
                    <a:tint val="75000"/>
                  </a:prstClr>
                </a:solidFill>
                <a:effectLst/>
                <a:uLnTx/>
                <a:uFillTx/>
                <a:latin typeface="Source Sans Pro"/>
                <a:cs typeface="+mn-cs"/>
              </a:rPr>
              <a:t>Plot 4: Correlation matrix</a:t>
            </a:r>
          </a:p>
        </p:txBody>
      </p:sp>
      <p:sp>
        <p:nvSpPr>
          <p:cNvPr id="4" name="Footer Placeholder 3">
            <a:extLst>
              <a:ext uri="{FF2B5EF4-FFF2-40B4-BE49-F238E27FC236}">
                <a16:creationId xmlns:a16="http://schemas.microsoft.com/office/drawing/2014/main" id="{1A411894-7C43-E464-6B4B-FA4A8ED6F675}"/>
              </a:ext>
            </a:extLst>
          </p:cNvPr>
          <p:cNvSpPr>
            <a:spLocks noGrp="1"/>
          </p:cNvSpPr>
          <p:nvPr>
            <p:ph type="ftr" sz="quarter" idx="11"/>
          </p:nvPr>
        </p:nvSpPr>
        <p:spPr/>
        <p:txBody>
          <a:bodyPr/>
          <a:lstStyle/>
          <a:p>
            <a:pPr>
              <a:spcAft>
                <a:spcPts val="600"/>
              </a:spcAft>
            </a:pPr>
            <a:r>
              <a:rPr lang="en-AU" dirty="0"/>
              <a:t>Visualisation PRESENATATION</a:t>
            </a:r>
          </a:p>
        </p:txBody>
      </p:sp>
      <p:sp>
        <p:nvSpPr>
          <p:cNvPr id="5" name="Slide Number Placeholder 4">
            <a:extLst>
              <a:ext uri="{FF2B5EF4-FFF2-40B4-BE49-F238E27FC236}">
                <a16:creationId xmlns:a16="http://schemas.microsoft.com/office/drawing/2014/main" id="{CD5D34D6-7FAA-498C-F013-5874BB756F3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AU"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AU" sz="1200" b="1" i="0" u="none" strike="noStrike" kern="1200" cap="all" spc="100" normalizeH="0" baseline="0" noProof="0" dirty="0">
              <a:ln>
                <a:noFill/>
              </a:ln>
              <a:solidFill>
                <a:prstClr val="black">
                  <a:tint val="75000"/>
                </a:prstClr>
              </a:solidFill>
              <a:effectLst/>
              <a:uLnTx/>
              <a:uFillTx/>
              <a:latin typeface="Source Sans Pro"/>
              <a:cs typeface="+mn-cs"/>
            </a:endParaRPr>
          </a:p>
        </p:txBody>
      </p:sp>
      <p:pic>
        <p:nvPicPr>
          <p:cNvPr id="7" name="Picture 6">
            <a:extLst>
              <a:ext uri="{FF2B5EF4-FFF2-40B4-BE49-F238E27FC236}">
                <a16:creationId xmlns:a16="http://schemas.microsoft.com/office/drawing/2014/main" id="{80EC20C2-81E7-3C85-696E-56689EEDB8CE}"/>
              </a:ext>
            </a:extLst>
          </p:cNvPr>
          <p:cNvPicPr>
            <a:picLocks noChangeAspect="1"/>
          </p:cNvPicPr>
          <p:nvPr/>
        </p:nvPicPr>
        <p:blipFill>
          <a:blip r:embed="rId3"/>
          <a:srcRect/>
          <a:stretch/>
        </p:blipFill>
        <p:spPr>
          <a:xfrm>
            <a:off x="1801424" y="826294"/>
            <a:ext cx="8589152" cy="5205410"/>
          </a:xfrm>
          <a:prstGeom prst="rect">
            <a:avLst/>
          </a:prstGeom>
        </p:spPr>
      </p:pic>
    </p:spTree>
    <p:extLst>
      <p:ext uri="{BB962C8B-B14F-4D97-AF65-F5344CB8AC3E}">
        <p14:creationId xmlns:p14="http://schemas.microsoft.com/office/powerpoint/2010/main" val="4102006479"/>
      </p:ext>
    </p:extLst>
  </p:cSld>
  <p:clrMapOvr>
    <a:masterClrMapping/>
  </p:clrMapOvr>
</p:sld>
</file>

<file path=ppt/theme/theme1.xml><?xml version="1.0" encoding="utf-8"?>
<a:theme xmlns:a="http://schemas.openxmlformats.org/drawingml/2006/main" name="1_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Custom 7">
      <a:majorFont>
        <a:latin typeface="Source Sans Pro "/>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92DCC9-928C-4FAE-A49E-0F1AC6C10D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69C5E83-33D9-4150-939F-50A6208AC3A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8BAAD304-2F93-484D-AB63-54EA4F7407AA}">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Funky shapes design</Template>
  <TotalTime>6</TotalTime>
  <Words>4873</Words>
  <Application>Microsoft Office PowerPoint</Application>
  <PresentationFormat>Widescreen</PresentationFormat>
  <Paragraphs>370</Paragraphs>
  <Slides>23</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Source Sans Pro</vt:lpstr>
      <vt:lpstr>Source Sans Pro </vt:lpstr>
      <vt:lpstr>Source Sans Pro SemiBold</vt:lpstr>
      <vt:lpstr>1_FunkyShapesVTI</vt:lpstr>
      <vt:lpstr>  Artist Selection Insights</vt:lpstr>
      <vt:lpstr>OUR CLIENT</vt:lpstr>
      <vt:lpstr>OUR OBJECTIVE</vt:lpstr>
      <vt:lpstr>Variables</vt:lpstr>
      <vt:lpstr>BENEFITS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Value for YOU?</vt:lpstr>
      <vt:lpstr>Key Insights</vt:lpstr>
      <vt:lpstr>Actions To Do</vt:lpstr>
      <vt:lpstr>What is Next</vt:lpstr>
      <vt:lpstr>Future Project</vt:lpstr>
      <vt:lpstr>What We Would Do Differently: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Eileen Ip</dc:creator>
  <cp:lastModifiedBy>Eileen Ip</cp:lastModifiedBy>
  <cp:revision>2</cp:revision>
  <dcterms:created xsi:type="dcterms:W3CDTF">2025-05-25T17:37:13Z</dcterms:created>
  <dcterms:modified xsi:type="dcterms:W3CDTF">2025-06-25T12:34:59Z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